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48" r:id="rId2"/>
  </p:sldMasterIdLst>
  <p:notesMasterIdLst>
    <p:notesMasterId r:id="rId10"/>
  </p:notesMasterIdLst>
  <p:handoutMasterIdLst>
    <p:handoutMasterId r:id="rId11"/>
  </p:handoutMasterIdLst>
  <p:sldIdLst>
    <p:sldId id="306" r:id="rId3"/>
    <p:sldId id="374" r:id="rId4"/>
    <p:sldId id="451" r:id="rId5"/>
    <p:sldId id="433" r:id="rId6"/>
    <p:sldId id="434" r:id="rId7"/>
    <p:sldId id="450" r:id="rId8"/>
    <p:sldId id="32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Alex" initials="SA" lastIdx="1" clrIdx="0">
    <p:extLst>
      <p:ext uri="{19B8F6BF-5375-455C-9EA6-DF929625EA0E}">
        <p15:presenceInfo xmlns:p15="http://schemas.microsoft.com/office/powerpoint/2012/main" userId="Smith, Ale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98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9" d="100"/>
          <a:sy n="49" d="100"/>
        </p:scale>
        <p:origin x="2668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0D77AF-1A64-4F17-8225-96DB6F3EB8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ABC3E-E327-43E4-BE47-07F577791D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D284B-967A-405D-9031-6B7A3A0B9B4F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A4642-F9CB-4616-8625-71A8184A2B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ED81E-19A3-4483-B901-04FAFE9FB5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95468-6E5B-465E-A8B0-71F74BD04A3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02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9A9DF-AAC9-4324-BDB1-D353A4B8481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0430-1D26-4121-BC17-E514B3CC46A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69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hyperlink" Target="tel:+44(0)1273573950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water, pier, boat&#10;&#10;Description automatically generated">
            <a:extLst>
              <a:ext uri="{FF2B5EF4-FFF2-40B4-BE49-F238E27FC236}">
                <a16:creationId xmlns:a16="http://schemas.microsoft.com/office/drawing/2014/main" id="{4D23568E-098C-4FD7-802F-F2DE87BF5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5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743" r="42756" b="11160"/>
          <a:stretch/>
        </p:blipFill>
        <p:spPr>
          <a:xfrm>
            <a:off x="6315552" y="-41881"/>
            <a:ext cx="5950902" cy="6899881"/>
          </a:xfrm>
          <a:prstGeom prst="rect">
            <a:avLst/>
          </a:prstGeom>
        </p:spPr>
      </p:pic>
      <p:sp>
        <p:nvSpPr>
          <p:cNvPr id="15" name="Parallelogram 1">
            <a:extLst>
              <a:ext uri="{FF2B5EF4-FFF2-40B4-BE49-F238E27FC236}">
                <a16:creationId xmlns:a16="http://schemas.microsoft.com/office/drawing/2014/main" id="{78B9294B-6789-4548-BE8A-AC7D9DDA173C}"/>
              </a:ext>
            </a:extLst>
          </p:cNvPr>
          <p:cNvSpPr/>
          <p:nvPr userDrawn="1"/>
        </p:nvSpPr>
        <p:spPr>
          <a:xfrm>
            <a:off x="-59332" y="-24431"/>
            <a:ext cx="10106441" cy="6924311"/>
          </a:xfrm>
          <a:custGeom>
            <a:avLst/>
            <a:gdLst>
              <a:gd name="connsiteX0" fmla="*/ 0 w 8286044"/>
              <a:gd name="connsiteY0" fmla="*/ 6858000 h 6858000"/>
              <a:gd name="connsiteX1" fmla="*/ 1714500 w 8286044"/>
              <a:gd name="connsiteY1" fmla="*/ 0 h 6858000"/>
              <a:gd name="connsiteX2" fmla="*/ 8286044 w 8286044"/>
              <a:gd name="connsiteY2" fmla="*/ 0 h 6858000"/>
              <a:gd name="connsiteX3" fmla="*/ 6571544 w 8286044"/>
              <a:gd name="connsiteY3" fmla="*/ 6858000 h 6858000"/>
              <a:gd name="connsiteX4" fmla="*/ 0 w 8286044"/>
              <a:gd name="connsiteY4" fmla="*/ 6858000 h 6858000"/>
              <a:gd name="connsiteX0" fmla="*/ 0 w 10047110"/>
              <a:gd name="connsiteY0" fmla="*/ 6858000 h 6858000"/>
              <a:gd name="connsiteX1" fmla="*/ 1714500 w 10047110"/>
              <a:gd name="connsiteY1" fmla="*/ 0 h 6858000"/>
              <a:gd name="connsiteX2" fmla="*/ 10047110 w 10047110"/>
              <a:gd name="connsiteY2" fmla="*/ 0 h 6858000"/>
              <a:gd name="connsiteX3" fmla="*/ 6571544 w 10047110"/>
              <a:gd name="connsiteY3" fmla="*/ 6858000 h 6858000"/>
              <a:gd name="connsiteX4" fmla="*/ 0 w 10047110"/>
              <a:gd name="connsiteY4" fmla="*/ 6858000 h 6858000"/>
              <a:gd name="connsiteX0" fmla="*/ 12700 w 10059810"/>
              <a:gd name="connsiteY0" fmla="*/ 6858000 h 6858000"/>
              <a:gd name="connsiteX1" fmla="*/ 0 w 10059810"/>
              <a:gd name="connsiteY1" fmla="*/ 0 h 6858000"/>
              <a:gd name="connsiteX2" fmla="*/ 10059810 w 10059810"/>
              <a:gd name="connsiteY2" fmla="*/ 0 h 6858000"/>
              <a:gd name="connsiteX3" fmla="*/ 6584244 w 10059810"/>
              <a:gd name="connsiteY3" fmla="*/ 6858000 h 6858000"/>
              <a:gd name="connsiteX4" fmla="*/ 12700 w 10059810"/>
              <a:gd name="connsiteY4" fmla="*/ 6858000 h 6858000"/>
              <a:gd name="connsiteX0" fmla="*/ 57913 w 10105023"/>
              <a:gd name="connsiteY0" fmla="*/ 6858000 h 6858000"/>
              <a:gd name="connsiteX1" fmla="*/ 0 w 10105023"/>
              <a:gd name="connsiteY1" fmla="*/ 0 h 6858000"/>
              <a:gd name="connsiteX2" fmla="*/ 10105023 w 10105023"/>
              <a:gd name="connsiteY2" fmla="*/ 0 h 6858000"/>
              <a:gd name="connsiteX3" fmla="*/ 6629457 w 10105023"/>
              <a:gd name="connsiteY3" fmla="*/ 6858000 h 6858000"/>
              <a:gd name="connsiteX4" fmla="*/ 57913 w 10105023"/>
              <a:gd name="connsiteY4" fmla="*/ 6858000 h 6858000"/>
              <a:gd name="connsiteX0" fmla="*/ 414 w 10126646"/>
              <a:gd name="connsiteY0" fmla="*/ 6858000 h 6858000"/>
              <a:gd name="connsiteX1" fmla="*/ 21623 w 10126646"/>
              <a:gd name="connsiteY1" fmla="*/ 0 h 6858000"/>
              <a:gd name="connsiteX2" fmla="*/ 10126646 w 10126646"/>
              <a:gd name="connsiteY2" fmla="*/ 0 h 6858000"/>
              <a:gd name="connsiteX3" fmla="*/ 6651080 w 10126646"/>
              <a:gd name="connsiteY3" fmla="*/ 6858000 h 6858000"/>
              <a:gd name="connsiteX4" fmla="*/ 414 w 1012664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6646" h="6858000">
                <a:moveTo>
                  <a:pt x="414" y="6858000"/>
                </a:moveTo>
                <a:cubicBezTo>
                  <a:pt x="-3819" y="4572000"/>
                  <a:pt x="25856" y="2286000"/>
                  <a:pt x="21623" y="0"/>
                </a:cubicBezTo>
                <a:lnTo>
                  <a:pt x="10126646" y="0"/>
                </a:lnTo>
                <a:lnTo>
                  <a:pt x="6651080" y="6858000"/>
                </a:lnTo>
                <a:lnTo>
                  <a:pt x="414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st="50800" sx="102000" sy="1020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2390B-5F68-4801-AB89-B1E1F0AFD4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4" y="463585"/>
            <a:ext cx="3167660" cy="236443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791D9E4-AEDC-EE42-B47E-6D25B01306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378" y="3583129"/>
            <a:ext cx="6427078" cy="1423586"/>
          </a:xfrm>
        </p:spPr>
        <p:txBody>
          <a:bodyPr anchor="t">
            <a:noAutofit/>
          </a:bodyPr>
          <a:lstStyle>
            <a:lvl1pPr marL="0" indent="0" algn="l">
              <a:buNone/>
              <a:defRPr sz="2800" b="0" i="0" spc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Proposal for VAT Compliance and Consultancy Services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C7722B-811C-F244-83B7-70976D348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377" y="1302557"/>
            <a:ext cx="6427079" cy="2126444"/>
          </a:xfrm>
        </p:spPr>
        <p:txBody>
          <a:bodyPr anchor="b">
            <a:noAutofit/>
          </a:bodyPr>
          <a:lstStyle>
            <a:lvl1pPr>
              <a:defRPr sz="4400" b="1" i="0" baseline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r>
              <a:rPr lang="en-US" dirty="0"/>
              <a:t>Client 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039C3DA-AE07-BE4F-A243-C15180279E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388" y="5165726"/>
            <a:ext cx="5846762" cy="43297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DA42DE1-3DFF-FC49-9A3A-1F68D6D78E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377" y="5693545"/>
            <a:ext cx="5846762" cy="432970"/>
          </a:xfrm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49C55B6-A3DD-1D48-84DA-7033F97D99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7377" y="6280643"/>
            <a:ext cx="5847472" cy="315525"/>
          </a:xfrm>
        </p:spPr>
        <p:txBody>
          <a:bodyPr anchor="t">
            <a:noAutofit/>
          </a:bodyPr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Montserrat Medium" pitchFamily="2" charset="77"/>
                <a:ea typeface="Montserrat Medium" pitchFamily="2" charset="77"/>
                <a:cs typeface="Hind Light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7994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1507D-A121-4BEF-A993-9B293CC8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7068C-0B44-4959-9AD7-B4496DCC89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A2743-CD32-4D0F-A396-AE95575CE4C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43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1507D-A121-4BEF-A993-9B293CC85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Chart title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7068C-0B44-4959-9AD7-B4496DCC89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A2743-CD32-4D0F-A396-AE95575CE4C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D17D3B7-5E33-0A4F-A30B-1B74D719AD6C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8200" y="1933575"/>
            <a:ext cx="10591800" cy="4219575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91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1507D-A121-4BEF-A993-9B293CC85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Insert SmartArt graphic title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7068C-0B44-4959-9AD7-B4496DCC89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A2743-CD32-4D0F-A396-AE95575CE4C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F41081E5-6380-2E42-B1D4-BC508FE75431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838200" y="1895475"/>
            <a:ext cx="10591800" cy="4279900"/>
          </a:xfrm>
        </p:spPr>
        <p:txBody>
          <a:bodyPr/>
          <a:lstStyle/>
          <a:p>
            <a:r>
              <a:rPr lang="en-GB"/>
              <a:t>Click icon to add SmartArt graphic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67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D772AE-A76C-1B4D-BE52-2EF7C0469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752601"/>
            <a:ext cx="5120640" cy="41915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E1C98F-6298-004E-89B6-97CF3EB05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31A2743-CD32-4D0F-A396-AE95575CE4C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E884E2-69DE-D24F-AD45-EB54F5E0A78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09360" y="1752601"/>
            <a:ext cx="5120640" cy="419158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D07538-F113-40F1-9741-DE487AD75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6867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 Conten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D772AE-A76C-1B4D-BE52-2EF7C0469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599983"/>
            <a:ext cx="5120640" cy="340308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E1C98F-6298-004E-89B6-97CF3EB05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31A2743-CD32-4D0F-A396-AE95575CE4C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E884E2-69DE-D24F-AD45-EB54F5E0A78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09360" y="2599982"/>
            <a:ext cx="5120640" cy="34030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F043620-599B-47CB-8055-383E3F467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843161-036C-45DA-BEE3-D4D7DE8248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6" y="1752600"/>
            <a:ext cx="5120640" cy="72189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D10B280-1604-460A-BC20-A39942071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0" y="1752600"/>
            <a:ext cx="5120640" cy="72189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46440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narrow city street with cars parked on the side of a building&#10;&#10;Description automatically generated">
            <a:extLst>
              <a:ext uri="{FF2B5EF4-FFF2-40B4-BE49-F238E27FC236}">
                <a16:creationId xmlns:a16="http://schemas.microsoft.com/office/drawing/2014/main" id="{97B79FA2-C5D3-4553-8FE1-74F72EDDED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" t="7322" r="222" b="13944"/>
          <a:stretch/>
        </p:blipFill>
        <p:spPr>
          <a:xfrm>
            <a:off x="7164729" y="-45417"/>
            <a:ext cx="5108011" cy="69034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B6462F-F2B5-D147-83A0-F904CEF8DDF3}"/>
              </a:ext>
            </a:extLst>
          </p:cNvPr>
          <p:cNvSpPr/>
          <p:nvPr userDrawn="1"/>
        </p:nvSpPr>
        <p:spPr>
          <a:xfrm>
            <a:off x="0" y="0"/>
            <a:ext cx="716472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50800" sx="102000" sy="1020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5A994-0485-48E2-9FEA-263488817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20249"/>
            <a:ext cx="5796721" cy="6064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brief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5CE9E240-C7E5-C448-A788-5A8DE2612F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1746894"/>
            <a:ext cx="5796719" cy="4196706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tabLst/>
              <a:defRPr sz="1800">
                <a:solidFill>
                  <a:srgbClr val="383D3E"/>
                </a:solidFill>
                <a:latin typeface="+mn-lt"/>
              </a:defRPr>
            </a:lvl1pPr>
            <a:lvl2pPr marL="0" indent="0" algn="ctr">
              <a:buFontTx/>
              <a:buNone/>
              <a:tabLst/>
              <a:defRPr/>
            </a:lvl2pPr>
            <a:lvl3pPr marL="0" indent="0" algn="ctr">
              <a:buFontTx/>
              <a:buNone/>
              <a:tabLst/>
              <a:defRPr/>
            </a:lvl3pPr>
            <a:lvl4pPr marL="0" indent="0" algn="ctr">
              <a:buFontTx/>
              <a:buNone/>
              <a:tabLst/>
              <a:defRPr/>
            </a:lvl4pPr>
            <a:lvl5pPr marL="0" indent="0" algn="ctr">
              <a:buFontTx/>
              <a:buNone/>
              <a:tabLst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magna.</a:t>
            </a:r>
          </a:p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 Ipsum lorem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F25465-B4CC-45CA-A065-26EACD1AD5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4" y="463585"/>
            <a:ext cx="3167660" cy="2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11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large building&#10;&#10;Description automatically generated">
            <a:extLst>
              <a:ext uri="{FF2B5EF4-FFF2-40B4-BE49-F238E27FC236}">
                <a16:creationId xmlns:a16="http://schemas.microsoft.com/office/drawing/2014/main" id="{37E5487E-7ACA-4F3E-8B91-E22E19B7E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9"/>
          <a:stretch/>
        </p:blipFill>
        <p:spPr>
          <a:xfrm>
            <a:off x="6534167" y="-1"/>
            <a:ext cx="5738573" cy="685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B6462F-F2B5-D147-83A0-F904CEF8DDF3}"/>
              </a:ext>
            </a:extLst>
          </p:cNvPr>
          <p:cNvSpPr/>
          <p:nvPr userDrawn="1"/>
        </p:nvSpPr>
        <p:spPr>
          <a:xfrm>
            <a:off x="0" y="0"/>
            <a:ext cx="716472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50800" sx="102000" sy="1020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5A994-0485-48E2-9FEA-263488817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20249"/>
            <a:ext cx="5796721" cy="6064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brief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5CE9E240-C7E5-C448-A788-5A8DE2612F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1746894"/>
            <a:ext cx="5796719" cy="4196706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tabLst/>
              <a:defRPr sz="1800">
                <a:solidFill>
                  <a:srgbClr val="383D3E"/>
                </a:solidFill>
                <a:latin typeface="+mn-lt"/>
              </a:defRPr>
            </a:lvl1pPr>
            <a:lvl2pPr marL="0" indent="0" algn="ctr">
              <a:buFontTx/>
              <a:buNone/>
              <a:tabLst/>
              <a:defRPr/>
            </a:lvl2pPr>
            <a:lvl3pPr marL="0" indent="0" algn="ctr">
              <a:buFontTx/>
              <a:buNone/>
              <a:tabLst/>
              <a:defRPr/>
            </a:lvl3pPr>
            <a:lvl4pPr marL="0" indent="0" algn="ctr">
              <a:buFontTx/>
              <a:buNone/>
              <a:tabLst/>
              <a:defRPr/>
            </a:lvl4pPr>
            <a:lvl5pPr marL="0" indent="0" algn="ctr">
              <a:buFontTx/>
              <a:buNone/>
              <a:tabLst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magna.</a:t>
            </a:r>
          </a:p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 Ipsum lorem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F25465-B4CC-45CA-A065-26EACD1AD5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4" y="463585"/>
            <a:ext cx="3167660" cy="2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83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B9B09C-FD41-904F-8995-4901B23B33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3" r="17304"/>
          <a:stretch/>
        </p:blipFill>
        <p:spPr>
          <a:xfrm>
            <a:off x="6957917" y="-45417"/>
            <a:ext cx="5314823" cy="69488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B6462F-F2B5-D147-83A0-F904CEF8DDF3}"/>
              </a:ext>
            </a:extLst>
          </p:cNvPr>
          <p:cNvSpPr/>
          <p:nvPr userDrawn="1"/>
        </p:nvSpPr>
        <p:spPr>
          <a:xfrm>
            <a:off x="0" y="0"/>
            <a:ext cx="716472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50800" sx="102000" sy="1020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5CE9E240-C7E5-C448-A788-5A8DE2612F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46893"/>
            <a:ext cx="5796721" cy="4190857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tabLst/>
              <a:defRPr sz="1800">
                <a:solidFill>
                  <a:srgbClr val="383D3E"/>
                </a:solidFill>
                <a:latin typeface="+mn-lt"/>
              </a:defRPr>
            </a:lvl1pPr>
            <a:lvl2pPr marL="0" indent="0" algn="ctr">
              <a:buFontTx/>
              <a:buNone/>
              <a:tabLst/>
              <a:defRPr/>
            </a:lvl2pPr>
            <a:lvl3pPr marL="0" indent="0" algn="ctr">
              <a:buFontTx/>
              <a:buNone/>
              <a:tabLst/>
              <a:defRPr/>
            </a:lvl3pPr>
            <a:lvl4pPr marL="0" indent="0" algn="ctr">
              <a:buFontTx/>
              <a:buNone/>
              <a:tabLst/>
              <a:defRPr/>
            </a:lvl4pPr>
            <a:lvl5pPr marL="0" indent="0" algn="ctr">
              <a:buFontTx/>
              <a:buNone/>
              <a:tabLst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magna.</a:t>
            </a:r>
          </a:p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 Ipsum lorem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E72F018-DBA4-9441-BC5B-2ACEC92FF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31A2743-CD32-4D0F-A396-AE95575CE4C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DA9BEB-7878-4888-877D-9DFB77B7E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20249"/>
            <a:ext cx="5796721" cy="6064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brief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345C37-A4D5-4009-B4DB-26A2759913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4" y="463585"/>
            <a:ext cx="3167660" cy="2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44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2489D7-14AE-E248-B801-05BB5AAAA9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8" r="34531"/>
          <a:stretch/>
        </p:blipFill>
        <p:spPr>
          <a:xfrm>
            <a:off x="-80741" y="-45417"/>
            <a:ext cx="5221970" cy="69488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B6462F-F2B5-D147-83A0-F904CEF8DDF3}"/>
              </a:ext>
            </a:extLst>
          </p:cNvPr>
          <p:cNvSpPr/>
          <p:nvPr userDrawn="1"/>
        </p:nvSpPr>
        <p:spPr>
          <a:xfrm>
            <a:off x="5027271" y="0"/>
            <a:ext cx="716472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50800" dir="10800000" sx="102000" sy="102000" algn="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5CE9E240-C7E5-C448-A788-5A8DE2612F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4011" y="1752600"/>
            <a:ext cx="5796721" cy="4191000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tabLst/>
              <a:defRPr sz="1800">
                <a:solidFill>
                  <a:srgbClr val="383D3E"/>
                </a:solidFill>
                <a:latin typeface="+mn-lt"/>
              </a:defRPr>
            </a:lvl1pPr>
            <a:lvl2pPr marL="0" indent="0" algn="ctr">
              <a:buFontTx/>
              <a:buNone/>
              <a:tabLst/>
              <a:defRPr/>
            </a:lvl2pPr>
            <a:lvl3pPr marL="0" indent="0" algn="ctr">
              <a:buFontTx/>
              <a:buNone/>
              <a:tabLst/>
              <a:defRPr/>
            </a:lvl3pPr>
            <a:lvl4pPr marL="0" indent="0" algn="ctr">
              <a:buFontTx/>
              <a:buNone/>
              <a:tabLst/>
              <a:defRPr/>
            </a:lvl4pPr>
            <a:lvl5pPr marL="0" indent="0" algn="ctr">
              <a:buFontTx/>
              <a:buNone/>
              <a:tabLst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magna.</a:t>
            </a:r>
          </a:p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 Ipsum lorem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4B2E2CB-377B-C34C-AC85-3287DF588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31A2743-CD32-4D0F-A396-AE95575CE4C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758E7DE-3E00-4AFF-B2E8-4E4673731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4011" y="920249"/>
            <a:ext cx="5796721" cy="6064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brief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31E7BB-AA2E-400F-AE02-769B7D83AC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4" y="463585"/>
            <a:ext cx="3167660" cy="2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41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0378F0-1462-7645-87DA-7D33871CC8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2" r="17631"/>
          <a:stretch/>
        </p:blipFill>
        <p:spPr>
          <a:xfrm>
            <a:off x="-80741" y="-45417"/>
            <a:ext cx="5185636" cy="69488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B6462F-F2B5-D147-83A0-F904CEF8DDF3}"/>
              </a:ext>
            </a:extLst>
          </p:cNvPr>
          <p:cNvSpPr/>
          <p:nvPr userDrawn="1"/>
        </p:nvSpPr>
        <p:spPr>
          <a:xfrm>
            <a:off x="5027271" y="0"/>
            <a:ext cx="716472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50800" dir="10800000" sx="102000" sy="102000" algn="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5CE9E240-C7E5-C448-A788-5A8DE2612F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4011" y="1752599"/>
            <a:ext cx="5805989" cy="4185151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tabLst/>
              <a:defRPr sz="1800">
                <a:solidFill>
                  <a:srgbClr val="383D3E"/>
                </a:solidFill>
                <a:latin typeface="+mn-lt"/>
              </a:defRPr>
            </a:lvl1pPr>
            <a:lvl2pPr marL="0" indent="0" algn="ctr">
              <a:buFontTx/>
              <a:buNone/>
              <a:tabLst/>
              <a:defRPr/>
            </a:lvl2pPr>
            <a:lvl3pPr marL="0" indent="0" algn="ctr">
              <a:buFontTx/>
              <a:buNone/>
              <a:tabLst/>
              <a:defRPr/>
            </a:lvl3pPr>
            <a:lvl4pPr marL="0" indent="0" algn="ctr">
              <a:buFontTx/>
              <a:buNone/>
              <a:tabLst/>
              <a:defRPr/>
            </a:lvl4pPr>
            <a:lvl5pPr marL="0" indent="0" algn="ctr">
              <a:buFontTx/>
              <a:buNone/>
              <a:tabLst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magna.</a:t>
            </a:r>
          </a:p>
          <a:p>
            <a:pPr lvl="0"/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 Ipsum lorem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4B2E2CB-377B-C34C-AC85-3287DF588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31A2743-CD32-4D0F-A396-AE95575CE4C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5006628-A08E-42F6-840E-8CA3FE412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4011" y="920249"/>
            <a:ext cx="5796721" cy="6064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brief title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3F405F8-C907-264B-B5AE-351261B0EE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424" y="449297"/>
            <a:ext cx="1053890" cy="25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1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large building&#10;&#10;Description automatically generated">
            <a:extLst>
              <a:ext uri="{FF2B5EF4-FFF2-40B4-BE49-F238E27FC236}">
                <a16:creationId xmlns:a16="http://schemas.microsoft.com/office/drawing/2014/main" id="{26DCDA0C-44A4-4275-AAE5-8B59EB921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9"/>
          <a:stretch/>
        </p:blipFill>
        <p:spPr>
          <a:xfrm>
            <a:off x="6453427" y="-24431"/>
            <a:ext cx="5738573" cy="6924311"/>
          </a:xfrm>
          <a:prstGeom prst="rect">
            <a:avLst/>
          </a:prstGeom>
        </p:spPr>
      </p:pic>
      <p:sp>
        <p:nvSpPr>
          <p:cNvPr id="10" name="Parallelogram 1">
            <a:extLst>
              <a:ext uri="{FF2B5EF4-FFF2-40B4-BE49-F238E27FC236}">
                <a16:creationId xmlns:a16="http://schemas.microsoft.com/office/drawing/2014/main" id="{C2C032F0-1027-C242-92C1-E339533627D2}"/>
              </a:ext>
            </a:extLst>
          </p:cNvPr>
          <p:cNvSpPr/>
          <p:nvPr userDrawn="1"/>
        </p:nvSpPr>
        <p:spPr>
          <a:xfrm>
            <a:off x="-59332" y="-24431"/>
            <a:ext cx="10106441" cy="6924311"/>
          </a:xfrm>
          <a:custGeom>
            <a:avLst/>
            <a:gdLst>
              <a:gd name="connsiteX0" fmla="*/ 0 w 8286044"/>
              <a:gd name="connsiteY0" fmla="*/ 6858000 h 6858000"/>
              <a:gd name="connsiteX1" fmla="*/ 1714500 w 8286044"/>
              <a:gd name="connsiteY1" fmla="*/ 0 h 6858000"/>
              <a:gd name="connsiteX2" fmla="*/ 8286044 w 8286044"/>
              <a:gd name="connsiteY2" fmla="*/ 0 h 6858000"/>
              <a:gd name="connsiteX3" fmla="*/ 6571544 w 8286044"/>
              <a:gd name="connsiteY3" fmla="*/ 6858000 h 6858000"/>
              <a:gd name="connsiteX4" fmla="*/ 0 w 8286044"/>
              <a:gd name="connsiteY4" fmla="*/ 6858000 h 6858000"/>
              <a:gd name="connsiteX0" fmla="*/ 0 w 10047110"/>
              <a:gd name="connsiteY0" fmla="*/ 6858000 h 6858000"/>
              <a:gd name="connsiteX1" fmla="*/ 1714500 w 10047110"/>
              <a:gd name="connsiteY1" fmla="*/ 0 h 6858000"/>
              <a:gd name="connsiteX2" fmla="*/ 10047110 w 10047110"/>
              <a:gd name="connsiteY2" fmla="*/ 0 h 6858000"/>
              <a:gd name="connsiteX3" fmla="*/ 6571544 w 10047110"/>
              <a:gd name="connsiteY3" fmla="*/ 6858000 h 6858000"/>
              <a:gd name="connsiteX4" fmla="*/ 0 w 10047110"/>
              <a:gd name="connsiteY4" fmla="*/ 6858000 h 6858000"/>
              <a:gd name="connsiteX0" fmla="*/ 12700 w 10059810"/>
              <a:gd name="connsiteY0" fmla="*/ 6858000 h 6858000"/>
              <a:gd name="connsiteX1" fmla="*/ 0 w 10059810"/>
              <a:gd name="connsiteY1" fmla="*/ 0 h 6858000"/>
              <a:gd name="connsiteX2" fmla="*/ 10059810 w 10059810"/>
              <a:gd name="connsiteY2" fmla="*/ 0 h 6858000"/>
              <a:gd name="connsiteX3" fmla="*/ 6584244 w 10059810"/>
              <a:gd name="connsiteY3" fmla="*/ 6858000 h 6858000"/>
              <a:gd name="connsiteX4" fmla="*/ 12700 w 10059810"/>
              <a:gd name="connsiteY4" fmla="*/ 6858000 h 6858000"/>
              <a:gd name="connsiteX0" fmla="*/ 57913 w 10105023"/>
              <a:gd name="connsiteY0" fmla="*/ 6858000 h 6858000"/>
              <a:gd name="connsiteX1" fmla="*/ 0 w 10105023"/>
              <a:gd name="connsiteY1" fmla="*/ 0 h 6858000"/>
              <a:gd name="connsiteX2" fmla="*/ 10105023 w 10105023"/>
              <a:gd name="connsiteY2" fmla="*/ 0 h 6858000"/>
              <a:gd name="connsiteX3" fmla="*/ 6629457 w 10105023"/>
              <a:gd name="connsiteY3" fmla="*/ 6858000 h 6858000"/>
              <a:gd name="connsiteX4" fmla="*/ 57913 w 10105023"/>
              <a:gd name="connsiteY4" fmla="*/ 6858000 h 6858000"/>
              <a:gd name="connsiteX0" fmla="*/ 414 w 10126646"/>
              <a:gd name="connsiteY0" fmla="*/ 6858000 h 6858000"/>
              <a:gd name="connsiteX1" fmla="*/ 21623 w 10126646"/>
              <a:gd name="connsiteY1" fmla="*/ 0 h 6858000"/>
              <a:gd name="connsiteX2" fmla="*/ 10126646 w 10126646"/>
              <a:gd name="connsiteY2" fmla="*/ 0 h 6858000"/>
              <a:gd name="connsiteX3" fmla="*/ 6651080 w 10126646"/>
              <a:gd name="connsiteY3" fmla="*/ 6858000 h 6858000"/>
              <a:gd name="connsiteX4" fmla="*/ 414 w 1012664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6646" h="6858000">
                <a:moveTo>
                  <a:pt x="414" y="6858000"/>
                </a:moveTo>
                <a:cubicBezTo>
                  <a:pt x="-3819" y="4572000"/>
                  <a:pt x="25856" y="2286000"/>
                  <a:pt x="21623" y="0"/>
                </a:cubicBezTo>
                <a:lnTo>
                  <a:pt x="10126646" y="0"/>
                </a:lnTo>
                <a:lnTo>
                  <a:pt x="6651080" y="6858000"/>
                </a:lnTo>
                <a:lnTo>
                  <a:pt x="414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st="50800" sx="102000" sy="1020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B31684-6366-49B9-B273-6B3F0C66F8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4" y="463585"/>
            <a:ext cx="3167660" cy="23644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284759F2-A242-4B08-A68E-EAAD3C2410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378" y="3583129"/>
            <a:ext cx="6427078" cy="1423586"/>
          </a:xfrm>
        </p:spPr>
        <p:txBody>
          <a:bodyPr anchor="t">
            <a:noAutofit/>
          </a:bodyPr>
          <a:lstStyle>
            <a:lvl1pPr marL="0" indent="0" algn="l">
              <a:buNone/>
              <a:defRPr sz="2800" b="0" i="0" spc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Proposal for VAT Compliance and Consultancy Services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9D5DF1-73F6-4E73-AC43-E0B30E322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377" y="1302557"/>
            <a:ext cx="6427079" cy="2126444"/>
          </a:xfrm>
        </p:spPr>
        <p:txBody>
          <a:bodyPr anchor="b">
            <a:noAutofit/>
          </a:bodyPr>
          <a:lstStyle>
            <a:lvl1pPr>
              <a:defRPr sz="4400" b="1" i="0" baseline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r>
              <a:rPr lang="en-US" dirty="0"/>
              <a:t>Client Name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F8B5A31-390C-4A7C-B08C-8F8F0E301A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388" y="5165726"/>
            <a:ext cx="5846762" cy="43297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266A86-0A57-4C30-B78A-34A50E73D5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377" y="5693545"/>
            <a:ext cx="5846762" cy="432970"/>
          </a:xfrm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6963C53-306F-41E6-A6CC-015D6DC97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7377" y="6280643"/>
            <a:ext cx="5847472" cy="315525"/>
          </a:xfrm>
        </p:spPr>
        <p:txBody>
          <a:bodyPr anchor="t">
            <a:noAutofit/>
          </a:bodyPr>
          <a:lstStyle>
            <a:lvl1pPr marL="0" indent="0">
              <a:buNone/>
              <a:defRPr sz="1400" b="0" i="0" spc="0" baseline="0">
                <a:solidFill>
                  <a:schemeClr val="tx1"/>
                </a:solidFill>
                <a:latin typeface="Montserrat Medium" pitchFamily="2" charset="77"/>
                <a:ea typeface="Montserrat Medium" pitchFamily="2" charset="77"/>
                <a:cs typeface="Hind Light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49157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Headshots with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C572498-F8D2-4045-B5AC-AD8406180B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238" y="1214438"/>
            <a:ext cx="3128962" cy="2057400"/>
          </a:xfrm>
          <a:effectLst>
            <a:outerShdw blurRad="76200" dist="38100" dir="2700000" algn="tl" rotWithShape="0">
              <a:prstClr val="black">
                <a:alpha val="27000"/>
              </a:prstClr>
            </a:outerShdw>
          </a:effectLst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0C755F1-AADC-8949-80EF-623E447E3C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10088" y="1214438"/>
            <a:ext cx="3128962" cy="2057400"/>
          </a:xfrm>
          <a:effectLst>
            <a:outerShdw blurRad="76200" dist="38100" dir="2700000" algn="tl" rotWithShape="0">
              <a:prstClr val="black">
                <a:alpha val="27000"/>
              </a:prstClr>
            </a:outerShdw>
          </a:effectLst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A7B34C4-4B4B-1141-8323-C39ED210996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62938" y="1214438"/>
            <a:ext cx="3128962" cy="2057400"/>
          </a:xfrm>
          <a:effectLst>
            <a:outerShdw blurRad="76200" dist="38100" dir="2700000" algn="tl" rotWithShape="0">
              <a:prstClr val="black">
                <a:alpha val="27000"/>
              </a:prstClr>
            </a:outerShdw>
          </a:effectLst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A706A7-9625-5B49-8CAC-8712B74DC911}"/>
              </a:ext>
            </a:extLst>
          </p:cNvPr>
          <p:cNvSpPr/>
          <p:nvPr userDrawn="1"/>
        </p:nvSpPr>
        <p:spPr>
          <a:xfrm>
            <a:off x="757238" y="3271839"/>
            <a:ext cx="3128962" cy="2400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0BF17F-E8F6-5943-A057-CA250DFA7C40}"/>
              </a:ext>
            </a:extLst>
          </p:cNvPr>
          <p:cNvSpPr/>
          <p:nvPr userDrawn="1"/>
        </p:nvSpPr>
        <p:spPr>
          <a:xfrm>
            <a:off x="757238" y="3271838"/>
            <a:ext cx="3128962" cy="885825"/>
          </a:xfrm>
          <a:prstGeom prst="rect">
            <a:avLst/>
          </a:prstGeom>
          <a:solidFill>
            <a:srgbClr val="14B9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5A17E621-8A88-2F43-BEFD-DF519A1160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8947" y="4371971"/>
            <a:ext cx="2385777" cy="1100142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tabLst/>
              <a:defRPr sz="1800">
                <a:solidFill>
                  <a:srgbClr val="383D3E"/>
                </a:solidFill>
                <a:latin typeface="+mn-lt"/>
              </a:defRPr>
            </a:lvl1pPr>
            <a:lvl2pPr marL="0" indent="0" algn="ctr">
              <a:buFontTx/>
              <a:buNone/>
              <a:tabLst/>
              <a:defRPr/>
            </a:lvl2pPr>
            <a:lvl3pPr marL="0" indent="0" algn="ctr">
              <a:buFontTx/>
              <a:buNone/>
              <a:tabLst/>
              <a:defRPr/>
            </a:lvl3pPr>
            <a:lvl4pPr marL="0" indent="0" algn="ctr">
              <a:buFontTx/>
              <a:buNone/>
              <a:tabLst/>
              <a:defRPr/>
            </a:lvl4pPr>
            <a:lvl5pPr marL="0" indent="0" algn="ctr">
              <a:buFontTx/>
              <a:buNone/>
              <a:tabLst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D602B0B-3A79-4F4B-B134-C1D011535C4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128948" y="3429002"/>
            <a:ext cx="2385777" cy="314323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Montserrat ExtraBold" pitchFamily="2" charset="77"/>
                <a:ea typeface="Lato" charset="0"/>
                <a:cs typeface="Lat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4EB16B0-A123-3D46-A15D-BCA3F925EF0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128947" y="3743325"/>
            <a:ext cx="2385777" cy="314323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Montserrat Medium" pitchFamily="2" charset="77"/>
                <a:ea typeface="Lato" charset="0"/>
                <a:cs typeface="Lat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D16011-B7E5-2F41-9D6E-60016B1F5CB0}"/>
              </a:ext>
            </a:extLst>
          </p:cNvPr>
          <p:cNvSpPr/>
          <p:nvPr userDrawn="1"/>
        </p:nvSpPr>
        <p:spPr>
          <a:xfrm>
            <a:off x="4510088" y="3271839"/>
            <a:ext cx="3128962" cy="2400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82AC2-99E2-BD46-B3F7-A8C8187E2850}"/>
              </a:ext>
            </a:extLst>
          </p:cNvPr>
          <p:cNvSpPr/>
          <p:nvPr userDrawn="1"/>
        </p:nvSpPr>
        <p:spPr>
          <a:xfrm>
            <a:off x="4510088" y="3271838"/>
            <a:ext cx="3128962" cy="885825"/>
          </a:xfrm>
          <a:prstGeom prst="rect">
            <a:avLst/>
          </a:prstGeom>
          <a:solidFill>
            <a:srgbClr val="14B9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09547B54-C2B5-7E48-BC3C-366C3EAACF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1797" y="4371971"/>
            <a:ext cx="2385777" cy="1100142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tabLst/>
              <a:defRPr sz="1800">
                <a:solidFill>
                  <a:srgbClr val="383D3E"/>
                </a:solidFill>
                <a:latin typeface="+mn-lt"/>
              </a:defRPr>
            </a:lvl1pPr>
            <a:lvl2pPr marL="0" indent="0" algn="ctr">
              <a:buFontTx/>
              <a:buNone/>
              <a:tabLst/>
              <a:defRPr/>
            </a:lvl2pPr>
            <a:lvl3pPr marL="0" indent="0" algn="ctr">
              <a:buFontTx/>
              <a:buNone/>
              <a:tabLst/>
              <a:defRPr/>
            </a:lvl3pPr>
            <a:lvl4pPr marL="0" indent="0" algn="ctr">
              <a:buFontTx/>
              <a:buNone/>
              <a:tabLst/>
              <a:defRPr/>
            </a:lvl4pPr>
            <a:lvl5pPr marL="0" indent="0" algn="ctr">
              <a:buFontTx/>
              <a:buNone/>
              <a:tabLst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391E420-D327-664A-AB88-B930B3F6306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881798" y="3429002"/>
            <a:ext cx="2385777" cy="314323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Montserrat ExtraBold" pitchFamily="2" charset="77"/>
                <a:ea typeface="Lato" charset="0"/>
                <a:cs typeface="Lat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A50E207-1060-C94E-B525-63852162FDA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881797" y="3743325"/>
            <a:ext cx="2385777" cy="314323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Montserrat Medium" pitchFamily="2" charset="77"/>
                <a:ea typeface="Lato" charset="0"/>
                <a:cs typeface="Lat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71B66E-8355-F740-8323-ECAF829D4929}"/>
              </a:ext>
            </a:extLst>
          </p:cNvPr>
          <p:cNvSpPr/>
          <p:nvPr userDrawn="1"/>
        </p:nvSpPr>
        <p:spPr>
          <a:xfrm>
            <a:off x="8262938" y="3271839"/>
            <a:ext cx="3128962" cy="2400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D7769C-64A3-A84E-9790-B6B2DFAE1E4B}"/>
              </a:ext>
            </a:extLst>
          </p:cNvPr>
          <p:cNvSpPr/>
          <p:nvPr userDrawn="1"/>
        </p:nvSpPr>
        <p:spPr>
          <a:xfrm>
            <a:off x="8262938" y="3271838"/>
            <a:ext cx="3128962" cy="885825"/>
          </a:xfrm>
          <a:prstGeom prst="rect">
            <a:avLst/>
          </a:prstGeom>
          <a:solidFill>
            <a:srgbClr val="14B9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754970F3-B8E4-3D42-8D3F-B80F95A7FD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4647" y="4371971"/>
            <a:ext cx="2385777" cy="1100142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tabLst/>
              <a:defRPr sz="1800">
                <a:solidFill>
                  <a:srgbClr val="383D3E"/>
                </a:solidFill>
                <a:latin typeface="+mn-lt"/>
              </a:defRPr>
            </a:lvl1pPr>
            <a:lvl2pPr marL="0" indent="0" algn="ctr">
              <a:buFontTx/>
              <a:buNone/>
              <a:tabLst/>
              <a:defRPr/>
            </a:lvl2pPr>
            <a:lvl3pPr marL="0" indent="0" algn="ctr">
              <a:buFontTx/>
              <a:buNone/>
              <a:tabLst/>
              <a:defRPr/>
            </a:lvl3pPr>
            <a:lvl4pPr marL="0" indent="0" algn="ctr">
              <a:buFontTx/>
              <a:buNone/>
              <a:tabLst/>
              <a:defRPr/>
            </a:lvl4pPr>
            <a:lvl5pPr marL="0" indent="0" algn="ctr">
              <a:buFontTx/>
              <a:buNone/>
              <a:tabLst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E6C7EBA-917E-B040-855B-27AFE80E82A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634648" y="3429002"/>
            <a:ext cx="2385777" cy="314323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Montserrat ExtraBold" pitchFamily="2" charset="77"/>
                <a:ea typeface="Lato" charset="0"/>
                <a:cs typeface="Lat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5387D5B-B83A-1C42-80EF-B6283F775A07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34647" y="3743325"/>
            <a:ext cx="2385777" cy="314323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Montserrat Medium" pitchFamily="2" charset="77"/>
                <a:ea typeface="Lato" charset="0"/>
                <a:cs typeface="Lat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9A256BE3-515E-C44F-AD71-71CB39A22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276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31A2743-CD32-4D0F-A396-AE95575CE4C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18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Head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C572498-F8D2-4045-B5AC-AD8406180B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238" y="1871663"/>
            <a:ext cx="3128962" cy="2057400"/>
          </a:xfrm>
          <a:effectLst>
            <a:outerShdw blurRad="76200" dist="38100" dir="2700000" algn="tl" rotWithShape="0">
              <a:prstClr val="black">
                <a:alpha val="27000"/>
              </a:prstClr>
            </a:outerShdw>
          </a:effectLst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0C755F1-AADC-8949-80EF-623E447E3C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10088" y="1871663"/>
            <a:ext cx="3128962" cy="2057400"/>
          </a:xfrm>
          <a:effectLst>
            <a:outerShdw blurRad="76200" dist="38100" dir="2700000" algn="tl" rotWithShape="0">
              <a:prstClr val="black">
                <a:alpha val="27000"/>
              </a:prstClr>
            </a:outerShdw>
          </a:effectLst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A7B34C4-4B4B-1141-8323-C39ED210996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62938" y="1871663"/>
            <a:ext cx="3128962" cy="2057400"/>
          </a:xfrm>
          <a:effectLst>
            <a:outerShdw blurRad="76200" dist="38100" dir="2700000" algn="tl" rotWithShape="0">
              <a:prstClr val="black">
                <a:alpha val="27000"/>
              </a:prstClr>
            </a:outerShdw>
          </a:effectLst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0BF17F-E8F6-5943-A057-CA250DFA7C40}"/>
              </a:ext>
            </a:extLst>
          </p:cNvPr>
          <p:cNvSpPr/>
          <p:nvPr userDrawn="1"/>
        </p:nvSpPr>
        <p:spPr>
          <a:xfrm>
            <a:off x="757238" y="3929063"/>
            <a:ext cx="3128962" cy="885825"/>
          </a:xfrm>
          <a:prstGeom prst="rect">
            <a:avLst/>
          </a:prstGeom>
          <a:solidFill>
            <a:srgbClr val="14B9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D602B0B-3A79-4F4B-B134-C1D011535C4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128948" y="4086227"/>
            <a:ext cx="2385777" cy="314323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Montserrat ExtraBold" pitchFamily="2" charset="77"/>
                <a:ea typeface="Lato" charset="0"/>
                <a:cs typeface="Lat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4EB16B0-A123-3D46-A15D-BCA3F925EF0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128947" y="4400550"/>
            <a:ext cx="2385777" cy="314323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Montserrat Medium" pitchFamily="2" charset="77"/>
                <a:ea typeface="Lato" charset="0"/>
                <a:cs typeface="Lat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82AC2-99E2-BD46-B3F7-A8C8187E2850}"/>
              </a:ext>
            </a:extLst>
          </p:cNvPr>
          <p:cNvSpPr/>
          <p:nvPr userDrawn="1"/>
        </p:nvSpPr>
        <p:spPr>
          <a:xfrm>
            <a:off x="4510088" y="3929063"/>
            <a:ext cx="3128962" cy="885825"/>
          </a:xfrm>
          <a:prstGeom prst="rect">
            <a:avLst/>
          </a:prstGeom>
          <a:solidFill>
            <a:srgbClr val="14B9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391E420-D327-664A-AB88-B930B3F6306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881798" y="4086227"/>
            <a:ext cx="2385777" cy="31432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Montserrat ExtraBold" pitchFamily="2" charset="77"/>
                <a:ea typeface="Lato" charset="0"/>
                <a:cs typeface="Lat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A50E207-1060-C94E-B525-63852162FDA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881797" y="4400550"/>
            <a:ext cx="2385777" cy="314323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Montserrat Medium" pitchFamily="2" charset="77"/>
                <a:ea typeface="Lato" charset="0"/>
                <a:cs typeface="Lat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D7769C-64A3-A84E-9790-B6B2DFAE1E4B}"/>
              </a:ext>
            </a:extLst>
          </p:cNvPr>
          <p:cNvSpPr/>
          <p:nvPr userDrawn="1"/>
        </p:nvSpPr>
        <p:spPr>
          <a:xfrm>
            <a:off x="8262938" y="3929063"/>
            <a:ext cx="3128962" cy="885825"/>
          </a:xfrm>
          <a:prstGeom prst="rect">
            <a:avLst/>
          </a:prstGeom>
          <a:solidFill>
            <a:srgbClr val="14B9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E6C7EBA-917E-B040-855B-27AFE80E82A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634648" y="4086227"/>
            <a:ext cx="2385777" cy="31432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Montserrat ExtraBold" pitchFamily="2" charset="77"/>
                <a:ea typeface="Lato" charset="0"/>
                <a:cs typeface="Lat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5387D5B-B83A-1C42-80EF-B6283F775A07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34647" y="4400550"/>
            <a:ext cx="2385777" cy="314323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Montserrat Medium" pitchFamily="2" charset="77"/>
                <a:ea typeface="Lato" charset="0"/>
                <a:cs typeface="Lat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9A256BE3-515E-C44F-AD71-71CB39A22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276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31A2743-CD32-4D0F-A396-AE95575CE4C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66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D9E1E3-E0E5-5C40-BCEA-993F59A27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41" y="-45417"/>
            <a:ext cx="12353482" cy="6948834"/>
          </a:xfrm>
          <a:prstGeom prst="rect">
            <a:avLst/>
          </a:prstGeom>
        </p:spPr>
      </p:pic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9A256BE3-515E-C44F-AD71-71CB39A22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117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31A2743-CD32-4D0F-A396-AE95575CE4C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9502E0-67C1-5C4B-91BA-E66C29396FCD}"/>
              </a:ext>
            </a:extLst>
          </p:cNvPr>
          <p:cNvSpPr/>
          <p:nvPr userDrawn="1"/>
        </p:nvSpPr>
        <p:spPr>
          <a:xfrm>
            <a:off x="614361" y="2500313"/>
            <a:ext cx="3443287" cy="28289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762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2AB7D2-AC06-1949-AB37-AD996272046D}"/>
              </a:ext>
            </a:extLst>
          </p:cNvPr>
          <p:cNvSpPr/>
          <p:nvPr userDrawn="1"/>
        </p:nvSpPr>
        <p:spPr>
          <a:xfrm>
            <a:off x="614362" y="1500186"/>
            <a:ext cx="3443287" cy="1000127"/>
          </a:xfrm>
          <a:prstGeom prst="rect">
            <a:avLst/>
          </a:prstGeom>
          <a:solidFill>
            <a:srgbClr val="14B9F1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EFD56F8D-7B7A-254B-863D-F0E607322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2975" y="2814632"/>
            <a:ext cx="2771775" cy="221456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tabLst/>
              <a:defRPr sz="1800">
                <a:solidFill>
                  <a:srgbClr val="383D3E"/>
                </a:solidFill>
                <a:latin typeface="+mn-lt"/>
              </a:defRPr>
            </a:lvl1pPr>
            <a:lvl2pPr marL="0" indent="0" algn="ctr">
              <a:buFontTx/>
              <a:buNone/>
              <a:tabLst/>
              <a:defRPr/>
            </a:lvl2pPr>
            <a:lvl3pPr marL="0" indent="0" algn="ctr">
              <a:buFontTx/>
              <a:buNone/>
              <a:tabLst/>
              <a:defRPr/>
            </a:lvl3pPr>
            <a:lvl4pPr marL="0" indent="0" algn="ctr">
              <a:buFontTx/>
              <a:buNone/>
              <a:tabLst/>
              <a:defRPr/>
            </a:lvl4pPr>
            <a:lvl5pPr marL="0" indent="0" algn="ctr">
              <a:buFontTx/>
              <a:buNone/>
              <a:tabLst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DFCA1EC-8859-7642-B4F4-E2DAA38B20F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42976" y="1685925"/>
            <a:ext cx="2771774" cy="628649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Montserrat Medium" pitchFamily="2" charset="77"/>
                <a:ea typeface="Lato" charset="0"/>
                <a:cs typeface="Lat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Point 1 here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2EE732-BAC7-CB44-9831-1C4A46647D32}"/>
              </a:ext>
            </a:extLst>
          </p:cNvPr>
          <p:cNvSpPr/>
          <p:nvPr userDrawn="1"/>
        </p:nvSpPr>
        <p:spPr>
          <a:xfrm>
            <a:off x="4386261" y="2500313"/>
            <a:ext cx="3443287" cy="284320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762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1FF5F4D-FE0F-1440-84BA-B29E65B73B01}"/>
              </a:ext>
            </a:extLst>
          </p:cNvPr>
          <p:cNvSpPr/>
          <p:nvPr userDrawn="1"/>
        </p:nvSpPr>
        <p:spPr>
          <a:xfrm>
            <a:off x="4386262" y="1514468"/>
            <a:ext cx="3443287" cy="1000127"/>
          </a:xfrm>
          <a:prstGeom prst="rect">
            <a:avLst/>
          </a:prstGeom>
          <a:solidFill>
            <a:srgbClr val="14B9F1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CF711901-616C-0443-B856-A4558409A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14875" y="2828914"/>
            <a:ext cx="2771775" cy="221456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tabLst/>
              <a:defRPr sz="1800">
                <a:solidFill>
                  <a:srgbClr val="383D3E"/>
                </a:solidFill>
                <a:latin typeface="+mn-lt"/>
              </a:defRPr>
            </a:lvl1pPr>
            <a:lvl2pPr marL="0" indent="0" algn="ctr">
              <a:buFontTx/>
              <a:buNone/>
              <a:tabLst/>
              <a:defRPr/>
            </a:lvl2pPr>
            <a:lvl3pPr marL="0" indent="0" algn="ctr">
              <a:buFontTx/>
              <a:buNone/>
              <a:tabLst/>
              <a:defRPr/>
            </a:lvl3pPr>
            <a:lvl4pPr marL="0" indent="0" algn="ctr">
              <a:buFontTx/>
              <a:buNone/>
              <a:tabLst/>
              <a:defRPr/>
            </a:lvl4pPr>
            <a:lvl5pPr marL="0" indent="0" algn="ctr">
              <a:buFontTx/>
              <a:buNone/>
              <a:tabLst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50C83CAA-8364-3C43-ADC5-5EBFFB776F6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14876" y="1700207"/>
            <a:ext cx="2771774" cy="628649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Montserrat Medium" pitchFamily="2" charset="77"/>
                <a:ea typeface="Lato" charset="0"/>
                <a:cs typeface="Lat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Point 2 here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E0F0B2-A804-2449-8FD5-3F29C892747D}"/>
              </a:ext>
            </a:extLst>
          </p:cNvPr>
          <p:cNvSpPr/>
          <p:nvPr userDrawn="1"/>
        </p:nvSpPr>
        <p:spPr>
          <a:xfrm>
            <a:off x="8158160" y="2528877"/>
            <a:ext cx="3443287" cy="28289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762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70CCDF-44F0-B043-8B47-D7380487744C}"/>
              </a:ext>
            </a:extLst>
          </p:cNvPr>
          <p:cNvSpPr/>
          <p:nvPr userDrawn="1"/>
        </p:nvSpPr>
        <p:spPr>
          <a:xfrm>
            <a:off x="8158161" y="1528750"/>
            <a:ext cx="3443287" cy="1000127"/>
          </a:xfrm>
          <a:prstGeom prst="rect">
            <a:avLst/>
          </a:prstGeom>
          <a:solidFill>
            <a:srgbClr val="14B9F1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43C85991-5DB6-4E47-877A-53D1F4CE8D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86774" y="2843196"/>
            <a:ext cx="2771775" cy="221456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tabLst/>
              <a:defRPr sz="1800">
                <a:solidFill>
                  <a:srgbClr val="383D3E"/>
                </a:solidFill>
                <a:latin typeface="+mn-lt"/>
              </a:defRPr>
            </a:lvl1pPr>
            <a:lvl2pPr marL="0" indent="0" algn="ctr">
              <a:buFontTx/>
              <a:buNone/>
              <a:tabLst/>
              <a:defRPr/>
            </a:lvl2pPr>
            <a:lvl3pPr marL="0" indent="0" algn="ctr">
              <a:buFontTx/>
              <a:buNone/>
              <a:tabLst/>
              <a:defRPr/>
            </a:lvl3pPr>
            <a:lvl4pPr marL="0" indent="0" algn="ctr">
              <a:buFontTx/>
              <a:buNone/>
              <a:tabLst/>
              <a:defRPr/>
            </a:lvl4pPr>
            <a:lvl5pPr marL="0" indent="0" algn="ctr">
              <a:buFontTx/>
              <a:buNone/>
              <a:tabLst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0E04D20-7B00-7C4C-9BAC-3F057AE8DBE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486775" y="1714489"/>
            <a:ext cx="2771774" cy="628649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Montserrat Medium" pitchFamily="2" charset="77"/>
                <a:ea typeface="Lato" charset="0"/>
                <a:cs typeface="Lat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Point 3 here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D864E0-F541-4444-829F-6FBA41666E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4" y="463585"/>
            <a:ext cx="3167651" cy="2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17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F002D4-514D-4359-BE5E-1A33B56A7F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A2743-CD32-4D0F-A396-AE95575CE4C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DE4698-F1C5-411D-94D1-D0512578CE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5411" y="3611278"/>
            <a:ext cx="3200400" cy="75856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edit first point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A71ABA1-686F-4877-A5A6-155EE30D4C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7505" y="3611278"/>
            <a:ext cx="3200400" cy="758569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edit second point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3DB249E-D909-4C81-A5A5-59543A323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0" y="3611278"/>
            <a:ext cx="3200400" cy="75856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edit third point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14B116C-BE67-4675-B8F5-163ED49313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4875" y="4585747"/>
            <a:ext cx="3200400" cy="13335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 sz="1800" dirty="0"/>
              <a:t>Click to create supporting bullet points if needed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/>
              <a:t>Click to create supporting bullet points if needed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CE6577F-A852-4767-BF4D-89A3430D0B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3916" y="4585747"/>
            <a:ext cx="3200400" cy="13335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 sz="1800" dirty="0"/>
              <a:t>Click to create supporting bullet points if needed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/>
              <a:t>Click to create supporting bullet points if needed</a:t>
            </a:r>
            <a:endParaRPr lang="en-US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28FA5F6-AF02-446D-9739-45FBBA18BE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9600" y="4585747"/>
            <a:ext cx="3200400" cy="13335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 sz="1800" dirty="0"/>
              <a:t>Click to create supporting bullet points if needed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/>
              <a:t>Click to create supporting bullet points if needed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2F5DA-46CA-D243-913C-1FF3CDF422EE}"/>
              </a:ext>
            </a:extLst>
          </p:cNvPr>
          <p:cNvSpPr txBox="1"/>
          <p:nvPr userDrawn="1"/>
        </p:nvSpPr>
        <p:spPr>
          <a:xfrm>
            <a:off x="2201168" y="2169430"/>
            <a:ext cx="847725" cy="1477328"/>
          </a:xfrm>
          <a:prstGeom prst="rect">
            <a:avLst/>
          </a:prstGeom>
          <a:noFill/>
          <a:effectLst>
            <a:glow rad="1206500">
              <a:schemeClr val="tx1">
                <a:lumMod val="50000"/>
                <a:alpha val="78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6F8D1B-7A9C-894F-AB3F-0AE3555F6952}"/>
              </a:ext>
            </a:extLst>
          </p:cNvPr>
          <p:cNvSpPr txBox="1"/>
          <p:nvPr userDrawn="1"/>
        </p:nvSpPr>
        <p:spPr>
          <a:xfrm>
            <a:off x="5672136" y="2159753"/>
            <a:ext cx="847725" cy="1446550"/>
          </a:xfrm>
          <a:prstGeom prst="rect">
            <a:avLst/>
          </a:prstGeom>
          <a:noFill/>
          <a:effectLst>
            <a:glow rad="1206500">
              <a:schemeClr val="tx1">
                <a:lumMod val="50000"/>
                <a:alpha val="78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0F8CD5-271B-AC45-841D-C62DAB035821}"/>
              </a:ext>
            </a:extLst>
          </p:cNvPr>
          <p:cNvSpPr txBox="1"/>
          <p:nvPr userDrawn="1"/>
        </p:nvSpPr>
        <p:spPr>
          <a:xfrm>
            <a:off x="9243681" y="2159753"/>
            <a:ext cx="847725" cy="1477328"/>
          </a:xfrm>
          <a:prstGeom prst="rect">
            <a:avLst/>
          </a:prstGeom>
          <a:noFill/>
          <a:effectLst>
            <a:glow rad="1206500">
              <a:schemeClr val="tx1">
                <a:lumMod val="50000"/>
                <a:alpha val="78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4759DA-9D58-48B5-B268-BC68099A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70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2B6025B-116F-4DCD-947A-5BF5FC0E1223}"/>
              </a:ext>
            </a:extLst>
          </p:cNvPr>
          <p:cNvSpPr/>
          <p:nvPr userDrawn="1"/>
        </p:nvSpPr>
        <p:spPr>
          <a:xfrm>
            <a:off x="3467301" y="3355583"/>
            <a:ext cx="457200" cy="3657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A49DA90-2E26-4D19-A14C-30F50647C85B}"/>
              </a:ext>
            </a:extLst>
          </p:cNvPr>
          <p:cNvSpPr/>
          <p:nvPr userDrawn="1"/>
        </p:nvSpPr>
        <p:spPr>
          <a:xfrm>
            <a:off x="8205585" y="3355583"/>
            <a:ext cx="457200" cy="3657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83A1B7BC-03CB-4DA9-AEAD-F2559CEC2954}"/>
              </a:ext>
            </a:extLst>
          </p:cNvPr>
          <p:cNvSpPr/>
          <p:nvPr userDrawn="1"/>
        </p:nvSpPr>
        <p:spPr>
          <a:xfrm flipV="1">
            <a:off x="5848349" y="4339077"/>
            <a:ext cx="457200" cy="3657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8E3C01-0357-486D-BB7B-82EA03EA2BB7}"/>
              </a:ext>
            </a:extLst>
          </p:cNvPr>
          <p:cNvSpPr/>
          <p:nvPr userDrawn="1"/>
        </p:nvSpPr>
        <p:spPr>
          <a:xfrm flipV="1">
            <a:off x="10363199" y="4339077"/>
            <a:ext cx="457200" cy="3657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815E288-70F3-404A-AC3F-35C14A9953AD}"/>
              </a:ext>
            </a:extLst>
          </p:cNvPr>
          <p:cNvSpPr/>
          <p:nvPr userDrawn="1"/>
        </p:nvSpPr>
        <p:spPr>
          <a:xfrm flipV="1">
            <a:off x="1143001" y="4339077"/>
            <a:ext cx="457200" cy="3657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F772A1-3313-3142-9D82-B254E79D8AF3}"/>
              </a:ext>
            </a:extLst>
          </p:cNvPr>
          <p:cNvCxnSpPr>
            <a:cxnSpLocks/>
          </p:cNvCxnSpPr>
          <p:nvPr userDrawn="1"/>
        </p:nvCxnSpPr>
        <p:spPr>
          <a:xfrm>
            <a:off x="571500" y="4033343"/>
            <a:ext cx="10834687" cy="0"/>
          </a:xfrm>
          <a:prstGeom prst="line">
            <a:avLst/>
          </a:prstGeom>
          <a:ln w="635000">
            <a:solidFill>
              <a:srgbClr val="14B9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69DDB8EB-7424-1944-94F1-FB94D6022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727867"/>
            <a:ext cx="1628775" cy="129273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tabLst/>
              <a:defRPr sz="1400">
                <a:solidFill>
                  <a:srgbClr val="383D3E"/>
                </a:solidFill>
                <a:latin typeface="+mn-lt"/>
              </a:defRPr>
            </a:lvl1pPr>
            <a:lvl2pPr marL="0" indent="0" algn="ctr">
              <a:buFontTx/>
              <a:buNone/>
              <a:tabLst/>
              <a:defRPr/>
            </a:lvl2pPr>
            <a:lvl3pPr marL="0" indent="0" algn="ctr">
              <a:buFontTx/>
              <a:buNone/>
              <a:tabLst/>
              <a:defRPr/>
            </a:lvl3pPr>
            <a:lvl4pPr marL="0" indent="0" algn="ctr">
              <a:buFontTx/>
              <a:buNone/>
              <a:tabLst/>
              <a:defRPr/>
            </a:lvl4pPr>
            <a:lvl5pPr marL="0" indent="0" algn="ctr">
              <a:buFontTx/>
              <a:buNone/>
              <a:tabLst/>
              <a:defRPr/>
            </a:lvl5pPr>
          </a:lstStyle>
          <a:p>
            <a:pPr lvl="0"/>
            <a:r>
              <a:rPr lang="en-US" dirty="0"/>
              <a:t>Click to add key highlights or milestones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BC9652-DA53-8549-8C00-E7A462A406F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71500" y="3697595"/>
            <a:ext cx="1628775" cy="671495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Montserrat Medium" pitchFamily="2" charset="77"/>
                <a:ea typeface="Lato" charset="0"/>
                <a:cs typeface="Lat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09-10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8A57653-78B4-3645-B942-B949C94FE0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8462" y="2057543"/>
            <a:ext cx="1628775" cy="128016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tabLst/>
              <a:defRPr sz="1400">
                <a:solidFill>
                  <a:srgbClr val="383D3E"/>
                </a:solidFill>
                <a:latin typeface="+mn-lt"/>
              </a:defRPr>
            </a:lvl1pPr>
            <a:lvl2pPr marL="0" indent="0" algn="ctr">
              <a:buFontTx/>
              <a:buNone/>
              <a:tabLst/>
              <a:defRPr/>
            </a:lvl2pPr>
            <a:lvl3pPr marL="0" indent="0" algn="ctr">
              <a:buFontTx/>
              <a:buNone/>
              <a:tabLst/>
              <a:defRPr/>
            </a:lvl3pPr>
            <a:lvl4pPr marL="0" indent="0" algn="ctr">
              <a:buFontTx/>
              <a:buNone/>
              <a:tabLst/>
              <a:defRPr/>
            </a:lvl4pPr>
            <a:lvl5pPr marL="0" indent="0" algn="ctr">
              <a:buFontTx/>
              <a:buNone/>
              <a:tabLst/>
              <a:defRPr/>
            </a:lvl5pPr>
          </a:lstStyle>
          <a:p>
            <a:pPr lvl="0"/>
            <a:r>
              <a:rPr lang="en-US" dirty="0"/>
              <a:t>Click to add key highlights or milestones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93F0AB4-4E79-AD4F-BA06-32821D2864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938462" y="3697594"/>
            <a:ext cx="1628775" cy="671495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Montserrat Medium" pitchFamily="2" charset="77"/>
                <a:ea typeface="Lato" charset="0"/>
                <a:cs typeface="Lat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10-10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CFCE49C-B476-304C-ABDB-C6AB98F81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62562" y="4727867"/>
            <a:ext cx="1628775" cy="129273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tabLst/>
              <a:defRPr sz="1400">
                <a:solidFill>
                  <a:srgbClr val="383D3E"/>
                </a:solidFill>
                <a:latin typeface="+mn-lt"/>
              </a:defRPr>
            </a:lvl1pPr>
            <a:lvl2pPr marL="0" indent="0" algn="ctr">
              <a:buFontTx/>
              <a:buNone/>
              <a:tabLst/>
              <a:defRPr/>
            </a:lvl2pPr>
            <a:lvl3pPr marL="0" indent="0" algn="ctr">
              <a:buFontTx/>
              <a:buNone/>
              <a:tabLst/>
              <a:defRPr/>
            </a:lvl3pPr>
            <a:lvl4pPr marL="0" indent="0" algn="ctr">
              <a:buFontTx/>
              <a:buNone/>
              <a:tabLst/>
              <a:defRPr/>
            </a:lvl4pPr>
            <a:lvl5pPr marL="0" indent="0" algn="ctr">
              <a:buFontTx/>
              <a:buNone/>
              <a:tabLst/>
              <a:defRPr/>
            </a:lvl5pPr>
          </a:lstStyle>
          <a:p>
            <a:pPr lvl="0"/>
            <a:r>
              <a:rPr lang="en-US" dirty="0"/>
              <a:t>Click to add key highlights or milestones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CEDEC7D-7C99-9D4A-A7A7-6D3BD5EB379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262562" y="3697594"/>
            <a:ext cx="1628775" cy="671495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Montserrat Medium" pitchFamily="2" charset="77"/>
                <a:ea typeface="Lato" charset="0"/>
                <a:cs typeface="Lat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10-17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6C19ADD-95B1-C94E-A18F-281451A097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62849" y="2057543"/>
            <a:ext cx="1628775" cy="128016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tabLst/>
              <a:defRPr sz="1400">
                <a:solidFill>
                  <a:srgbClr val="383D3E"/>
                </a:solidFill>
                <a:latin typeface="+mn-lt"/>
              </a:defRPr>
            </a:lvl1pPr>
            <a:lvl2pPr marL="0" indent="0" algn="ctr">
              <a:buFontTx/>
              <a:buNone/>
              <a:tabLst/>
              <a:defRPr/>
            </a:lvl2pPr>
            <a:lvl3pPr marL="0" indent="0" algn="ctr">
              <a:buFontTx/>
              <a:buNone/>
              <a:tabLst/>
              <a:defRPr/>
            </a:lvl3pPr>
            <a:lvl4pPr marL="0" indent="0" algn="ctr">
              <a:buFontTx/>
              <a:buNone/>
              <a:tabLst/>
              <a:defRPr/>
            </a:lvl4pPr>
            <a:lvl5pPr marL="0" indent="0" algn="ctr">
              <a:buFontTx/>
              <a:buNone/>
              <a:tabLst/>
              <a:defRPr/>
            </a:lvl5pPr>
          </a:lstStyle>
          <a:p>
            <a:pPr lvl="0"/>
            <a:r>
              <a:rPr lang="en-US" dirty="0"/>
              <a:t>Click to add key highlights or milestones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23FBCD-0B3A-9A4A-88A1-B2EE1B58FA2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562849" y="3674566"/>
            <a:ext cx="1628775" cy="671495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Montserrat Medium" pitchFamily="2" charset="77"/>
                <a:ea typeface="Lato" charset="0"/>
                <a:cs typeface="Lat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11-20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CBE552F-8EDE-5B40-BCBC-2B54526751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77412" y="4727867"/>
            <a:ext cx="1628775" cy="129273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tabLst/>
              <a:defRPr sz="1400">
                <a:solidFill>
                  <a:srgbClr val="383D3E"/>
                </a:solidFill>
                <a:latin typeface="+mn-lt"/>
              </a:defRPr>
            </a:lvl1pPr>
            <a:lvl2pPr marL="0" indent="0" algn="ctr">
              <a:buFontTx/>
              <a:buNone/>
              <a:tabLst/>
              <a:defRPr/>
            </a:lvl2pPr>
            <a:lvl3pPr marL="0" indent="0" algn="ctr">
              <a:buFontTx/>
              <a:buNone/>
              <a:tabLst/>
              <a:defRPr/>
            </a:lvl3pPr>
            <a:lvl4pPr marL="0" indent="0" algn="ctr">
              <a:buFontTx/>
              <a:buNone/>
              <a:tabLst/>
              <a:defRPr/>
            </a:lvl4pPr>
            <a:lvl5pPr marL="0" indent="0" algn="ctr">
              <a:buFontTx/>
              <a:buNone/>
              <a:tabLst/>
              <a:defRPr/>
            </a:lvl5pPr>
          </a:lstStyle>
          <a:p>
            <a:pPr lvl="0"/>
            <a:r>
              <a:rPr lang="en-US" dirty="0"/>
              <a:t>Click to add key highlights or milestones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587C56B-BE9F-7949-8427-4833F3575A12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777412" y="3697594"/>
            <a:ext cx="1628775" cy="671495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Montserrat Medium" pitchFamily="2" charset="77"/>
                <a:ea typeface="Lato" charset="0"/>
                <a:cs typeface="Lat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12-01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5C4BA6B-65A5-874D-8042-F5778B858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31A2743-CD32-4D0F-A396-AE95575CE4C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23B3F-4399-451D-880A-4BA27A45F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timeline title</a:t>
            </a:r>
          </a:p>
        </p:txBody>
      </p:sp>
    </p:spTree>
    <p:extLst>
      <p:ext uri="{BB962C8B-B14F-4D97-AF65-F5344CB8AC3E}">
        <p14:creationId xmlns:p14="http://schemas.microsoft.com/office/powerpoint/2010/main" val="883715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er next to the building&#10;&#10;Description automatically generated">
            <a:extLst>
              <a:ext uri="{FF2B5EF4-FFF2-40B4-BE49-F238E27FC236}">
                <a16:creationId xmlns:a16="http://schemas.microsoft.com/office/drawing/2014/main" id="{21595843-2BB6-4A3B-ACDE-C01A86D02B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07" y="-27735"/>
            <a:ext cx="12290614" cy="68808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EDF41A-83A6-F944-8580-02E415CD1F0A}"/>
              </a:ext>
            </a:extLst>
          </p:cNvPr>
          <p:cNvSpPr/>
          <p:nvPr userDrawn="1"/>
        </p:nvSpPr>
        <p:spPr>
          <a:xfrm>
            <a:off x="-137160" y="1"/>
            <a:ext cx="12329160" cy="6858000"/>
          </a:xfrm>
          <a:prstGeom prst="rect">
            <a:avLst/>
          </a:prstGeom>
          <a:solidFill>
            <a:schemeClr val="tx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701B0A-7129-4A29-AFBB-A67BDDD745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4" y="463585"/>
            <a:ext cx="3167651" cy="2364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159233-A6DF-684A-BB81-1A1BAC005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584" y="580557"/>
            <a:ext cx="3663756" cy="5743448"/>
          </a:xfrm>
          <a:prstGeom prst="rect">
            <a:avLst/>
          </a:prstGeom>
          <a:effectLst>
            <a:outerShdw blurRad="1143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527ECDF-A81B-6046-B601-EA70B063FB8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0" y="2212265"/>
            <a:ext cx="8401049" cy="15596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3600" b="1" i="0" spc="0">
                <a:solidFill>
                  <a:schemeClr val="bg1"/>
                </a:solidFill>
                <a:latin typeface="Montserrat Extra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a relevant quote or takeaway here.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EEAB3DBC-0AEA-844E-9662-553693A37B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200" y="3968672"/>
            <a:ext cx="8401050" cy="914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Originator of the quote, CEO</a:t>
            </a:r>
          </a:p>
        </p:txBody>
      </p:sp>
    </p:spTree>
    <p:extLst>
      <p:ext uri="{BB962C8B-B14F-4D97-AF65-F5344CB8AC3E}">
        <p14:creationId xmlns:p14="http://schemas.microsoft.com/office/powerpoint/2010/main" val="1279685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9782A3-B078-4B4C-873F-EB88E0D6A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76" y="-15624"/>
            <a:ext cx="12247552" cy="68892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63DAEAF-A0AB-FC44-BC42-233B5E086E8A}"/>
              </a:ext>
            </a:extLst>
          </p:cNvPr>
          <p:cNvSpPr/>
          <p:nvPr userDrawn="1"/>
        </p:nvSpPr>
        <p:spPr>
          <a:xfrm>
            <a:off x="-137160" y="-73152"/>
            <a:ext cx="12329160" cy="6931152"/>
          </a:xfrm>
          <a:prstGeom prst="rect">
            <a:avLst/>
          </a:prstGeom>
          <a:solidFill>
            <a:schemeClr val="tx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EE9B3-F63D-644B-978E-91313A26CC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584" y="580557"/>
            <a:ext cx="3663756" cy="5743448"/>
          </a:xfrm>
          <a:prstGeom prst="rect">
            <a:avLst/>
          </a:prstGeom>
          <a:effectLst>
            <a:outerShdw blurRad="1143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527ECDF-A81B-6046-B601-EA70B063FB8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0" y="2212265"/>
            <a:ext cx="8401049" cy="15596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3600" b="1" i="0" spc="0">
                <a:solidFill>
                  <a:schemeClr val="bg1"/>
                </a:solidFill>
                <a:latin typeface="Montserrat Extra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a relevant quote or takeaway here.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EEAB3DBC-0AEA-844E-9662-553693A37B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200" y="3968672"/>
            <a:ext cx="8401050" cy="914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Originator of the quote, CEO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62D7D4-2FFD-4EB9-9A62-459CE3ED67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4" y="463585"/>
            <a:ext cx="3167651" cy="2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60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59A2A9C1-F8FF-4298-B0F6-47BBCD490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4"/>
          <a:stretch/>
        </p:blipFill>
        <p:spPr>
          <a:xfrm>
            <a:off x="0" y="0"/>
            <a:ext cx="12233536" cy="6881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56A5D3-C4A8-174D-BE7D-703299B97A4C}"/>
              </a:ext>
            </a:extLst>
          </p:cNvPr>
          <p:cNvSpPr/>
          <p:nvPr userDrawn="1"/>
        </p:nvSpPr>
        <p:spPr>
          <a:xfrm>
            <a:off x="-137161" y="0"/>
            <a:ext cx="12370697" cy="6881364"/>
          </a:xfrm>
          <a:prstGeom prst="rect">
            <a:avLst/>
          </a:prstGeom>
          <a:solidFill>
            <a:schemeClr val="tx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A5E12C1-308C-D64F-B448-7D09B2113F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066800" y="1172970"/>
            <a:ext cx="10210800" cy="3624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marL="0" indent="0" algn="l">
              <a:buNone/>
              <a:defRPr sz="8800" b="1" i="0" spc="0">
                <a:solidFill>
                  <a:schemeClr val="bg1"/>
                </a:solidFill>
                <a:latin typeface="Montserrat Extra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Something Bold. Brief. Impactful.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9A2A0F-0186-48E5-8C22-1FF8D2A0FB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4" y="463585"/>
            <a:ext cx="3167651" cy="2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98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Bold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A50A3D-E640-8A40-B526-728BEF7FAD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41" y="-45417"/>
            <a:ext cx="12353482" cy="69488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0759B8-4A41-104A-BA37-D1FD5A2103D0}"/>
              </a:ext>
            </a:extLst>
          </p:cNvPr>
          <p:cNvSpPr/>
          <p:nvPr userDrawn="1"/>
        </p:nvSpPr>
        <p:spPr>
          <a:xfrm>
            <a:off x="-137161" y="-73153"/>
            <a:ext cx="12414325" cy="7025281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A5E12C1-308C-D64F-B448-7D09B2113F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066800" y="1172970"/>
            <a:ext cx="10210800" cy="3624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marL="0" indent="0" algn="l">
              <a:buNone/>
              <a:defRPr sz="8800" b="1" i="0" spc="0">
                <a:solidFill>
                  <a:schemeClr val="bg1"/>
                </a:solidFill>
                <a:latin typeface="Montserrat Extra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Something Bold. Brief. Impactful.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B1F8B9-0B68-4BC3-B941-AA80F75E2C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4" y="463585"/>
            <a:ext cx="3167651" cy="2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40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automatically generated">
            <a:extLst>
              <a:ext uri="{FF2B5EF4-FFF2-40B4-BE49-F238E27FC236}">
                <a16:creationId xmlns:a16="http://schemas.microsoft.com/office/drawing/2014/main" id="{DDF0B5BD-96F6-41B5-966E-1981742C9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20"/>
          <a:stretch/>
        </p:blipFill>
        <p:spPr>
          <a:xfrm>
            <a:off x="5630647" y="0"/>
            <a:ext cx="6561353" cy="6858000"/>
          </a:xfrm>
          <a:prstGeom prst="rect">
            <a:avLst/>
          </a:prstGeom>
        </p:spPr>
      </p:pic>
      <p:sp>
        <p:nvSpPr>
          <p:cNvPr id="15" name="Parallelogram 1">
            <a:extLst>
              <a:ext uri="{FF2B5EF4-FFF2-40B4-BE49-F238E27FC236}">
                <a16:creationId xmlns:a16="http://schemas.microsoft.com/office/drawing/2014/main" id="{78B9294B-6789-4548-BE8A-AC7D9DDA173C}"/>
              </a:ext>
            </a:extLst>
          </p:cNvPr>
          <p:cNvSpPr/>
          <p:nvPr userDrawn="1"/>
        </p:nvSpPr>
        <p:spPr>
          <a:xfrm>
            <a:off x="-62404" y="0"/>
            <a:ext cx="10113862" cy="6858000"/>
          </a:xfrm>
          <a:custGeom>
            <a:avLst/>
            <a:gdLst>
              <a:gd name="connsiteX0" fmla="*/ 0 w 8286044"/>
              <a:gd name="connsiteY0" fmla="*/ 6858000 h 6858000"/>
              <a:gd name="connsiteX1" fmla="*/ 1714500 w 8286044"/>
              <a:gd name="connsiteY1" fmla="*/ 0 h 6858000"/>
              <a:gd name="connsiteX2" fmla="*/ 8286044 w 8286044"/>
              <a:gd name="connsiteY2" fmla="*/ 0 h 6858000"/>
              <a:gd name="connsiteX3" fmla="*/ 6571544 w 8286044"/>
              <a:gd name="connsiteY3" fmla="*/ 6858000 h 6858000"/>
              <a:gd name="connsiteX4" fmla="*/ 0 w 8286044"/>
              <a:gd name="connsiteY4" fmla="*/ 6858000 h 6858000"/>
              <a:gd name="connsiteX0" fmla="*/ 0 w 10047110"/>
              <a:gd name="connsiteY0" fmla="*/ 6858000 h 6858000"/>
              <a:gd name="connsiteX1" fmla="*/ 1714500 w 10047110"/>
              <a:gd name="connsiteY1" fmla="*/ 0 h 6858000"/>
              <a:gd name="connsiteX2" fmla="*/ 10047110 w 10047110"/>
              <a:gd name="connsiteY2" fmla="*/ 0 h 6858000"/>
              <a:gd name="connsiteX3" fmla="*/ 6571544 w 10047110"/>
              <a:gd name="connsiteY3" fmla="*/ 6858000 h 6858000"/>
              <a:gd name="connsiteX4" fmla="*/ 0 w 10047110"/>
              <a:gd name="connsiteY4" fmla="*/ 6858000 h 6858000"/>
              <a:gd name="connsiteX0" fmla="*/ 12700 w 10059810"/>
              <a:gd name="connsiteY0" fmla="*/ 6858000 h 6858000"/>
              <a:gd name="connsiteX1" fmla="*/ 0 w 10059810"/>
              <a:gd name="connsiteY1" fmla="*/ 0 h 6858000"/>
              <a:gd name="connsiteX2" fmla="*/ 10059810 w 10059810"/>
              <a:gd name="connsiteY2" fmla="*/ 0 h 6858000"/>
              <a:gd name="connsiteX3" fmla="*/ 6584244 w 10059810"/>
              <a:gd name="connsiteY3" fmla="*/ 6858000 h 6858000"/>
              <a:gd name="connsiteX4" fmla="*/ 12700 w 10059810"/>
              <a:gd name="connsiteY4" fmla="*/ 6858000 h 6858000"/>
              <a:gd name="connsiteX0" fmla="*/ 57913 w 10105023"/>
              <a:gd name="connsiteY0" fmla="*/ 6858000 h 6858000"/>
              <a:gd name="connsiteX1" fmla="*/ 0 w 10105023"/>
              <a:gd name="connsiteY1" fmla="*/ 0 h 6858000"/>
              <a:gd name="connsiteX2" fmla="*/ 10105023 w 10105023"/>
              <a:gd name="connsiteY2" fmla="*/ 0 h 6858000"/>
              <a:gd name="connsiteX3" fmla="*/ 6629457 w 10105023"/>
              <a:gd name="connsiteY3" fmla="*/ 6858000 h 6858000"/>
              <a:gd name="connsiteX4" fmla="*/ 57913 w 10105023"/>
              <a:gd name="connsiteY4" fmla="*/ 6858000 h 6858000"/>
              <a:gd name="connsiteX0" fmla="*/ 414 w 10126646"/>
              <a:gd name="connsiteY0" fmla="*/ 6858000 h 6858000"/>
              <a:gd name="connsiteX1" fmla="*/ 21623 w 10126646"/>
              <a:gd name="connsiteY1" fmla="*/ 0 h 6858000"/>
              <a:gd name="connsiteX2" fmla="*/ 10126646 w 10126646"/>
              <a:gd name="connsiteY2" fmla="*/ 0 h 6858000"/>
              <a:gd name="connsiteX3" fmla="*/ 6651080 w 10126646"/>
              <a:gd name="connsiteY3" fmla="*/ 6858000 h 6858000"/>
              <a:gd name="connsiteX4" fmla="*/ 414 w 1012664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6646" h="6858000">
                <a:moveTo>
                  <a:pt x="414" y="6858000"/>
                </a:moveTo>
                <a:cubicBezTo>
                  <a:pt x="-3819" y="4572000"/>
                  <a:pt x="25856" y="2286000"/>
                  <a:pt x="21623" y="0"/>
                </a:cubicBezTo>
                <a:lnTo>
                  <a:pt x="10126646" y="0"/>
                </a:lnTo>
                <a:lnTo>
                  <a:pt x="6651080" y="6858000"/>
                </a:lnTo>
                <a:lnTo>
                  <a:pt x="414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st="50800" sx="102000" sy="1020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8DC6F2-A0B5-4C98-B036-F40A04902CBA}"/>
              </a:ext>
            </a:extLst>
          </p:cNvPr>
          <p:cNvSpPr txBox="1"/>
          <p:nvPr userDrawn="1"/>
        </p:nvSpPr>
        <p:spPr>
          <a:xfrm>
            <a:off x="844108" y="5721514"/>
            <a:ext cx="2117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EAA793-17A1-4B1D-BB8E-B9BE52859B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4" y="463585"/>
            <a:ext cx="3167660" cy="2364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9360FE-F52D-482C-9939-779FB2D7E17A}"/>
              </a:ext>
            </a:extLst>
          </p:cNvPr>
          <p:cNvSpPr txBox="1"/>
          <p:nvPr userDrawn="1"/>
        </p:nvSpPr>
        <p:spPr>
          <a:xfrm>
            <a:off x="847770" y="1302413"/>
            <a:ext cx="2173993" cy="1588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b="1" dirty="0">
                <a:solidFill>
                  <a:schemeClr val="tx1"/>
                </a:solidFill>
              </a:rPr>
              <a:t>Full Name</a:t>
            </a: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chemeClr val="tx1"/>
                </a:solidFill>
              </a:rPr>
              <a:t>Job Title</a:t>
            </a: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chemeClr val="tx1"/>
                </a:solidFill>
              </a:rPr>
              <a:t>email@sovos.com</a:t>
            </a: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chemeClr val="tx1"/>
                </a:solidFill>
              </a:rPr>
              <a:t>+44 (0) 333 150 3333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2FF57A-3570-40AF-B4C2-13A4486856EA}"/>
              </a:ext>
            </a:extLst>
          </p:cNvPr>
          <p:cNvSpPr/>
          <p:nvPr userDrawn="1"/>
        </p:nvSpPr>
        <p:spPr>
          <a:xfrm>
            <a:off x="844108" y="3097442"/>
            <a:ext cx="2542095" cy="213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base">
              <a:spcAft>
                <a:spcPts val="800"/>
              </a:spcAft>
              <a:buNone/>
            </a:pPr>
            <a:r>
              <a:rPr lang="en-GB" sz="1800" b="1" dirty="0">
                <a:solidFill>
                  <a:schemeClr val="tx1"/>
                </a:solidFill>
              </a:rPr>
              <a:t>Brighton Office</a:t>
            </a:r>
            <a:endParaRPr lang="en-GB" sz="1800" dirty="0">
              <a:solidFill>
                <a:schemeClr val="tx1"/>
              </a:solidFill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GB" sz="1800" dirty="0" err="1">
                <a:solidFill>
                  <a:schemeClr val="tx1"/>
                </a:solidFill>
              </a:rPr>
              <a:t>Mocatta</a:t>
            </a:r>
            <a:r>
              <a:rPr lang="en-GB" sz="1800" dirty="0">
                <a:solidFill>
                  <a:schemeClr val="tx1"/>
                </a:solidFill>
              </a:rPr>
              <a:t> House 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Trafalgar Place 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Brighton 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BN1 4DU 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UK</a:t>
            </a:r>
          </a:p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u="none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+44 (0) 1273 573 950</a:t>
            </a:r>
            <a:endParaRPr lang="en-GB" sz="18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tall building in a city&#10;&#10;Description automatically generated">
            <a:extLst>
              <a:ext uri="{FF2B5EF4-FFF2-40B4-BE49-F238E27FC236}">
                <a16:creationId xmlns:a16="http://schemas.microsoft.com/office/drawing/2014/main" id="{24595EF6-ABD0-410B-B449-422D26B2B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t="19386" r="-750" b="25349"/>
          <a:stretch/>
        </p:blipFill>
        <p:spPr>
          <a:xfrm flipH="1">
            <a:off x="4911510" y="-11852"/>
            <a:ext cx="7302500" cy="6869852"/>
          </a:xfrm>
          <a:prstGeom prst="rect">
            <a:avLst/>
          </a:prstGeom>
        </p:spPr>
      </p:pic>
      <p:sp>
        <p:nvSpPr>
          <p:cNvPr id="32" name="Parallelogram 1">
            <a:extLst>
              <a:ext uri="{FF2B5EF4-FFF2-40B4-BE49-F238E27FC236}">
                <a16:creationId xmlns:a16="http://schemas.microsoft.com/office/drawing/2014/main" id="{D42B357B-B407-6445-A7F2-B1DF336145E8}"/>
              </a:ext>
            </a:extLst>
          </p:cNvPr>
          <p:cNvSpPr/>
          <p:nvPr userDrawn="1"/>
        </p:nvSpPr>
        <p:spPr>
          <a:xfrm flipV="1">
            <a:off x="0" y="-11852"/>
            <a:ext cx="8424762" cy="6882552"/>
          </a:xfrm>
          <a:custGeom>
            <a:avLst/>
            <a:gdLst>
              <a:gd name="connsiteX0" fmla="*/ 0 w 8286044"/>
              <a:gd name="connsiteY0" fmla="*/ 6858000 h 6858000"/>
              <a:gd name="connsiteX1" fmla="*/ 1714500 w 8286044"/>
              <a:gd name="connsiteY1" fmla="*/ 0 h 6858000"/>
              <a:gd name="connsiteX2" fmla="*/ 8286044 w 8286044"/>
              <a:gd name="connsiteY2" fmla="*/ 0 h 6858000"/>
              <a:gd name="connsiteX3" fmla="*/ 6571544 w 8286044"/>
              <a:gd name="connsiteY3" fmla="*/ 6858000 h 6858000"/>
              <a:gd name="connsiteX4" fmla="*/ 0 w 8286044"/>
              <a:gd name="connsiteY4" fmla="*/ 6858000 h 6858000"/>
              <a:gd name="connsiteX0" fmla="*/ 0 w 10047110"/>
              <a:gd name="connsiteY0" fmla="*/ 6858000 h 6858000"/>
              <a:gd name="connsiteX1" fmla="*/ 1714500 w 10047110"/>
              <a:gd name="connsiteY1" fmla="*/ 0 h 6858000"/>
              <a:gd name="connsiteX2" fmla="*/ 10047110 w 10047110"/>
              <a:gd name="connsiteY2" fmla="*/ 0 h 6858000"/>
              <a:gd name="connsiteX3" fmla="*/ 6571544 w 10047110"/>
              <a:gd name="connsiteY3" fmla="*/ 6858000 h 6858000"/>
              <a:gd name="connsiteX4" fmla="*/ 0 w 10047110"/>
              <a:gd name="connsiteY4" fmla="*/ 6858000 h 6858000"/>
              <a:gd name="connsiteX0" fmla="*/ 12700 w 10059810"/>
              <a:gd name="connsiteY0" fmla="*/ 6858000 h 6858000"/>
              <a:gd name="connsiteX1" fmla="*/ 0 w 10059810"/>
              <a:gd name="connsiteY1" fmla="*/ 0 h 6858000"/>
              <a:gd name="connsiteX2" fmla="*/ 10059810 w 10059810"/>
              <a:gd name="connsiteY2" fmla="*/ 0 h 6858000"/>
              <a:gd name="connsiteX3" fmla="*/ 6584244 w 10059810"/>
              <a:gd name="connsiteY3" fmla="*/ 6858000 h 6858000"/>
              <a:gd name="connsiteX4" fmla="*/ 12700 w 10059810"/>
              <a:gd name="connsiteY4" fmla="*/ 6858000 h 6858000"/>
              <a:gd name="connsiteX0" fmla="*/ 57913 w 10105023"/>
              <a:gd name="connsiteY0" fmla="*/ 6858000 h 6858000"/>
              <a:gd name="connsiteX1" fmla="*/ 0 w 10105023"/>
              <a:gd name="connsiteY1" fmla="*/ 0 h 6858000"/>
              <a:gd name="connsiteX2" fmla="*/ 10105023 w 10105023"/>
              <a:gd name="connsiteY2" fmla="*/ 0 h 6858000"/>
              <a:gd name="connsiteX3" fmla="*/ 6629457 w 10105023"/>
              <a:gd name="connsiteY3" fmla="*/ 6858000 h 6858000"/>
              <a:gd name="connsiteX4" fmla="*/ 57913 w 10105023"/>
              <a:gd name="connsiteY4" fmla="*/ 6858000 h 6858000"/>
              <a:gd name="connsiteX0" fmla="*/ 414 w 10126646"/>
              <a:gd name="connsiteY0" fmla="*/ 6858000 h 6858000"/>
              <a:gd name="connsiteX1" fmla="*/ 21623 w 10126646"/>
              <a:gd name="connsiteY1" fmla="*/ 0 h 6858000"/>
              <a:gd name="connsiteX2" fmla="*/ 10126646 w 10126646"/>
              <a:gd name="connsiteY2" fmla="*/ 0 h 6858000"/>
              <a:gd name="connsiteX3" fmla="*/ 6651080 w 10126646"/>
              <a:gd name="connsiteY3" fmla="*/ 6858000 h 6858000"/>
              <a:gd name="connsiteX4" fmla="*/ 414 w 10126646"/>
              <a:gd name="connsiteY4" fmla="*/ 6858000 h 6858000"/>
              <a:gd name="connsiteX0" fmla="*/ 7 w 10126239"/>
              <a:gd name="connsiteY0" fmla="*/ 6870700 h 6870700"/>
              <a:gd name="connsiteX1" fmla="*/ 2208377 w 10126239"/>
              <a:gd name="connsiteY1" fmla="*/ 0 h 6870700"/>
              <a:gd name="connsiteX2" fmla="*/ 10126239 w 10126239"/>
              <a:gd name="connsiteY2" fmla="*/ 12700 h 6870700"/>
              <a:gd name="connsiteX3" fmla="*/ 6650673 w 10126239"/>
              <a:gd name="connsiteY3" fmla="*/ 6870700 h 6870700"/>
              <a:gd name="connsiteX4" fmla="*/ 7 w 10126239"/>
              <a:gd name="connsiteY4" fmla="*/ 6870700 h 6870700"/>
              <a:gd name="connsiteX0" fmla="*/ 7 w 10126239"/>
              <a:gd name="connsiteY0" fmla="*/ 6870700 h 6870700"/>
              <a:gd name="connsiteX1" fmla="*/ 1699735 w 10126239"/>
              <a:gd name="connsiteY1" fmla="*/ 0 h 6870700"/>
              <a:gd name="connsiteX2" fmla="*/ 10126239 w 10126239"/>
              <a:gd name="connsiteY2" fmla="*/ 12700 h 6870700"/>
              <a:gd name="connsiteX3" fmla="*/ 6650673 w 10126239"/>
              <a:gd name="connsiteY3" fmla="*/ 6870700 h 6870700"/>
              <a:gd name="connsiteX4" fmla="*/ 7 w 10126239"/>
              <a:gd name="connsiteY4" fmla="*/ 6870700 h 6870700"/>
              <a:gd name="connsiteX0" fmla="*/ 576445 w 8426504"/>
              <a:gd name="connsiteY0" fmla="*/ 7124700 h 7124700"/>
              <a:gd name="connsiteX1" fmla="*/ 0 w 8426504"/>
              <a:gd name="connsiteY1" fmla="*/ 0 h 7124700"/>
              <a:gd name="connsiteX2" fmla="*/ 8426504 w 8426504"/>
              <a:gd name="connsiteY2" fmla="*/ 12700 h 7124700"/>
              <a:gd name="connsiteX3" fmla="*/ 4950938 w 8426504"/>
              <a:gd name="connsiteY3" fmla="*/ 6870700 h 7124700"/>
              <a:gd name="connsiteX4" fmla="*/ 576445 w 8426504"/>
              <a:gd name="connsiteY4" fmla="*/ 7124700 h 7124700"/>
              <a:gd name="connsiteX0" fmla="*/ 414 w 8448128"/>
              <a:gd name="connsiteY0" fmla="*/ 6870700 h 6870700"/>
              <a:gd name="connsiteX1" fmla="*/ 21624 w 8448128"/>
              <a:gd name="connsiteY1" fmla="*/ 0 h 6870700"/>
              <a:gd name="connsiteX2" fmla="*/ 8448128 w 8448128"/>
              <a:gd name="connsiteY2" fmla="*/ 12700 h 6870700"/>
              <a:gd name="connsiteX3" fmla="*/ 4972562 w 8448128"/>
              <a:gd name="connsiteY3" fmla="*/ 6870700 h 6870700"/>
              <a:gd name="connsiteX4" fmla="*/ 414 w 8448128"/>
              <a:gd name="connsiteY4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8128" h="6870700">
                <a:moveTo>
                  <a:pt x="414" y="6870700"/>
                </a:moveTo>
                <a:cubicBezTo>
                  <a:pt x="-3819" y="4584700"/>
                  <a:pt x="25857" y="2286000"/>
                  <a:pt x="21624" y="0"/>
                </a:cubicBezTo>
                <a:lnTo>
                  <a:pt x="8448128" y="12700"/>
                </a:lnTo>
                <a:lnTo>
                  <a:pt x="4972562" y="6870700"/>
                </a:lnTo>
                <a:lnTo>
                  <a:pt x="414" y="68707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27000" sx="102000" sy="102000" algn="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08BFF4-097A-2545-8FD7-6C213C22C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036" y="945930"/>
            <a:ext cx="4301910" cy="1232707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r>
              <a:rPr lang="en-US" dirty="0"/>
              <a:t>Agenda or 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7A0218-A86F-4C67-8D7C-B7E91A2F5A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4" y="463585"/>
            <a:ext cx="3167660" cy="2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56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689891-04DF-CE4D-86BB-42F245CD3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3" r="11422"/>
          <a:stretch/>
        </p:blipFill>
        <p:spPr>
          <a:xfrm>
            <a:off x="6425267" y="-45417"/>
            <a:ext cx="5847473" cy="6948834"/>
          </a:xfrm>
          <a:prstGeom prst="rect">
            <a:avLst/>
          </a:prstGeom>
        </p:spPr>
      </p:pic>
      <p:sp>
        <p:nvSpPr>
          <p:cNvPr id="15" name="Parallelogram 1">
            <a:extLst>
              <a:ext uri="{FF2B5EF4-FFF2-40B4-BE49-F238E27FC236}">
                <a16:creationId xmlns:a16="http://schemas.microsoft.com/office/drawing/2014/main" id="{78B9294B-6789-4548-BE8A-AC7D9DDA173C}"/>
              </a:ext>
            </a:extLst>
          </p:cNvPr>
          <p:cNvSpPr/>
          <p:nvPr userDrawn="1"/>
        </p:nvSpPr>
        <p:spPr>
          <a:xfrm>
            <a:off x="-66752" y="0"/>
            <a:ext cx="10113862" cy="6858000"/>
          </a:xfrm>
          <a:custGeom>
            <a:avLst/>
            <a:gdLst>
              <a:gd name="connsiteX0" fmla="*/ 0 w 8286044"/>
              <a:gd name="connsiteY0" fmla="*/ 6858000 h 6858000"/>
              <a:gd name="connsiteX1" fmla="*/ 1714500 w 8286044"/>
              <a:gd name="connsiteY1" fmla="*/ 0 h 6858000"/>
              <a:gd name="connsiteX2" fmla="*/ 8286044 w 8286044"/>
              <a:gd name="connsiteY2" fmla="*/ 0 h 6858000"/>
              <a:gd name="connsiteX3" fmla="*/ 6571544 w 8286044"/>
              <a:gd name="connsiteY3" fmla="*/ 6858000 h 6858000"/>
              <a:gd name="connsiteX4" fmla="*/ 0 w 8286044"/>
              <a:gd name="connsiteY4" fmla="*/ 6858000 h 6858000"/>
              <a:gd name="connsiteX0" fmla="*/ 0 w 10047110"/>
              <a:gd name="connsiteY0" fmla="*/ 6858000 h 6858000"/>
              <a:gd name="connsiteX1" fmla="*/ 1714500 w 10047110"/>
              <a:gd name="connsiteY1" fmla="*/ 0 h 6858000"/>
              <a:gd name="connsiteX2" fmla="*/ 10047110 w 10047110"/>
              <a:gd name="connsiteY2" fmla="*/ 0 h 6858000"/>
              <a:gd name="connsiteX3" fmla="*/ 6571544 w 10047110"/>
              <a:gd name="connsiteY3" fmla="*/ 6858000 h 6858000"/>
              <a:gd name="connsiteX4" fmla="*/ 0 w 10047110"/>
              <a:gd name="connsiteY4" fmla="*/ 6858000 h 6858000"/>
              <a:gd name="connsiteX0" fmla="*/ 12700 w 10059810"/>
              <a:gd name="connsiteY0" fmla="*/ 6858000 h 6858000"/>
              <a:gd name="connsiteX1" fmla="*/ 0 w 10059810"/>
              <a:gd name="connsiteY1" fmla="*/ 0 h 6858000"/>
              <a:gd name="connsiteX2" fmla="*/ 10059810 w 10059810"/>
              <a:gd name="connsiteY2" fmla="*/ 0 h 6858000"/>
              <a:gd name="connsiteX3" fmla="*/ 6584244 w 10059810"/>
              <a:gd name="connsiteY3" fmla="*/ 6858000 h 6858000"/>
              <a:gd name="connsiteX4" fmla="*/ 12700 w 10059810"/>
              <a:gd name="connsiteY4" fmla="*/ 6858000 h 6858000"/>
              <a:gd name="connsiteX0" fmla="*/ 57913 w 10105023"/>
              <a:gd name="connsiteY0" fmla="*/ 6858000 h 6858000"/>
              <a:gd name="connsiteX1" fmla="*/ 0 w 10105023"/>
              <a:gd name="connsiteY1" fmla="*/ 0 h 6858000"/>
              <a:gd name="connsiteX2" fmla="*/ 10105023 w 10105023"/>
              <a:gd name="connsiteY2" fmla="*/ 0 h 6858000"/>
              <a:gd name="connsiteX3" fmla="*/ 6629457 w 10105023"/>
              <a:gd name="connsiteY3" fmla="*/ 6858000 h 6858000"/>
              <a:gd name="connsiteX4" fmla="*/ 57913 w 10105023"/>
              <a:gd name="connsiteY4" fmla="*/ 6858000 h 6858000"/>
              <a:gd name="connsiteX0" fmla="*/ 414 w 10126646"/>
              <a:gd name="connsiteY0" fmla="*/ 6858000 h 6858000"/>
              <a:gd name="connsiteX1" fmla="*/ 21623 w 10126646"/>
              <a:gd name="connsiteY1" fmla="*/ 0 h 6858000"/>
              <a:gd name="connsiteX2" fmla="*/ 10126646 w 10126646"/>
              <a:gd name="connsiteY2" fmla="*/ 0 h 6858000"/>
              <a:gd name="connsiteX3" fmla="*/ 6651080 w 10126646"/>
              <a:gd name="connsiteY3" fmla="*/ 6858000 h 6858000"/>
              <a:gd name="connsiteX4" fmla="*/ 414 w 1012664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6646" h="6858000">
                <a:moveTo>
                  <a:pt x="414" y="6858000"/>
                </a:moveTo>
                <a:cubicBezTo>
                  <a:pt x="-3819" y="4572000"/>
                  <a:pt x="25856" y="2286000"/>
                  <a:pt x="21623" y="0"/>
                </a:cubicBezTo>
                <a:lnTo>
                  <a:pt x="10126646" y="0"/>
                </a:lnTo>
                <a:lnTo>
                  <a:pt x="6651080" y="6858000"/>
                </a:lnTo>
                <a:lnTo>
                  <a:pt x="414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st="50800" sx="102000" sy="1020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117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A2743-CD32-4D0F-A396-AE95575CE4CF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0CA64CC-43E2-4401-A06A-5976886FD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7770" y="3228843"/>
            <a:ext cx="5847472" cy="757130"/>
          </a:xfrm>
        </p:spPr>
        <p:txBody>
          <a:bodyPr anchor="b">
            <a:spAutoFit/>
          </a:bodyPr>
          <a:lstStyle>
            <a:lvl1pPr marL="0" indent="0" algn="l">
              <a:buNone/>
              <a:defRPr sz="2400" b="0" i="0" spc="0">
                <a:solidFill>
                  <a:srgbClr val="263441"/>
                </a:solidFill>
                <a:latin typeface="Montserrat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Closing message to end the presentation.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0162A7-DB78-40B4-9B15-005165DBD90A}"/>
              </a:ext>
            </a:extLst>
          </p:cNvPr>
          <p:cNvSpPr txBox="1"/>
          <p:nvPr userDrawn="1"/>
        </p:nvSpPr>
        <p:spPr>
          <a:xfrm>
            <a:off x="847770" y="4212577"/>
            <a:ext cx="2906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F53C4B-0EF5-49C5-8CF3-418813ECDC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4" y="463585"/>
            <a:ext cx="3167660" cy="2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19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810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6D5D9C-1F5D-4944-A2EB-6CEAF908B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4" y="463585"/>
            <a:ext cx="3167660" cy="2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5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182D69-4E56-E748-A718-A979827716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5" r="14184"/>
          <a:stretch/>
        </p:blipFill>
        <p:spPr>
          <a:xfrm>
            <a:off x="4874780" y="-29521"/>
            <a:ext cx="7369701" cy="6917042"/>
          </a:xfrm>
          <a:prstGeom prst="rect">
            <a:avLst/>
          </a:prstGeom>
        </p:spPr>
      </p:pic>
      <p:sp>
        <p:nvSpPr>
          <p:cNvPr id="32" name="Parallelogram 1">
            <a:extLst>
              <a:ext uri="{FF2B5EF4-FFF2-40B4-BE49-F238E27FC236}">
                <a16:creationId xmlns:a16="http://schemas.microsoft.com/office/drawing/2014/main" id="{D42B357B-B407-6445-A7F2-B1DF336145E8}"/>
              </a:ext>
            </a:extLst>
          </p:cNvPr>
          <p:cNvSpPr/>
          <p:nvPr userDrawn="1"/>
        </p:nvSpPr>
        <p:spPr>
          <a:xfrm flipV="1">
            <a:off x="-12702" y="0"/>
            <a:ext cx="8437464" cy="6870700"/>
          </a:xfrm>
          <a:custGeom>
            <a:avLst/>
            <a:gdLst>
              <a:gd name="connsiteX0" fmla="*/ 0 w 8286044"/>
              <a:gd name="connsiteY0" fmla="*/ 6858000 h 6858000"/>
              <a:gd name="connsiteX1" fmla="*/ 1714500 w 8286044"/>
              <a:gd name="connsiteY1" fmla="*/ 0 h 6858000"/>
              <a:gd name="connsiteX2" fmla="*/ 8286044 w 8286044"/>
              <a:gd name="connsiteY2" fmla="*/ 0 h 6858000"/>
              <a:gd name="connsiteX3" fmla="*/ 6571544 w 8286044"/>
              <a:gd name="connsiteY3" fmla="*/ 6858000 h 6858000"/>
              <a:gd name="connsiteX4" fmla="*/ 0 w 8286044"/>
              <a:gd name="connsiteY4" fmla="*/ 6858000 h 6858000"/>
              <a:gd name="connsiteX0" fmla="*/ 0 w 10047110"/>
              <a:gd name="connsiteY0" fmla="*/ 6858000 h 6858000"/>
              <a:gd name="connsiteX1" fmla="*/ 1714500 w 10047110"/>
              <a:gd name="connsiteY1" fmla="*/ 0 h 6858000"/>
              <a:gd name="connsiteX2" fmla="*/ 10047110 w 10047110"/>
              <a:gd name="connsiteY2" fmla="*/ 0 h 6858000"/>
              <a:gd name="connsiteX3" fmla="*/ 6571544 w 10047110"/>
              <a:gd name="connsiteY3" fmla="*/ 6858000 h 6858000"/>
              <a:gd name="connsiteX4" fmla="*/ 0 w 10047110"/>
              <a:gd name="connsiteY4" fmla="*/ 6858000 h 6858000"/>
              <a:gd name="connsiteX0" fmla="*/ 12700 w 10059810"/>
              <a:gd name="connsiteY0" fmla="*/ 6858000 h 6858000"/>
              <a:gd name="connsiteX1" fmla="*/ 0 w 10059810"/>
              <a:gd name="connsiteY1" fmla="*/ 0 h 6858000"/>
              <a:gd name="connsiteX2" fmla="*/ 10059810 w 10059810"/>
              <a:gd name="connsiteY2" fmla="*/ 0 h 6858000"/>
              <a:gd name="connsiteX3" fmla="*/ 6584244 w 10059810"/>
              <a:gd name="connsiteY3" fmla="*/ 6858000 h 6858000"/>
              <a:gd name="connsiteX4" fmla="*/ 12700 w 10059810"/>
              <a:gd name="connsiteY4" fmla="*/ 6858000 h 6858000"/>
              <a:gd name="connsiteX0" fmla="*/ 57913 w 10105023"/>
              <a:gd name="connsiteY0" fmla="*/ 6858000 h 6858000"/>
              <a:gd name="connsiteX1" fmla="*/ 0 w 10105023"/>
              <a:gd name="connsiteY1" fmla="*/ 0 h 6858000"/>
              <a:gd name="connsiteX2" fmla="*/ 10105023 w 10105023"/>
              <a:gd name="connsiteY2" fmla="*/ 0 h 6858000"/>
              <a:gd name="connsiteX3" fmla="*/ 6629457 w 10105023"/>
              <a:gd name="connsiteY3" fmla="*/ 6858000 h 6858000"/>
              <a:gd name="connsiteX4" fmla="*/ 57913 w 10105023"/>
              <a:gd name="connsiteY4" fmla="*/ 6858000 h 6858000"/>
              <a:gd name="connsiteX0" fmla="*/ 414 w 10126646"/>
              <a:gd name="connsiteY0" fmla="*/ 6858000 h 6858000"/>
              <a:gd name="connsiteX1" fmla="*/ 21623 w 10126646"/>
              <a:gd name="connsiteY1" fmla="*/ 0 h 6858000"/>
              <a:gd name="connsiteX2" fmla="*/ 10126646 w 10126646"/>
              <a:gd name="connsiteY2" fmla="*/ 0 h 6858000"/>
              <a:gd name="connsiteX3" fmla="*/ 6651080 w 10126646"/>
              <a:gd name="connsiteY3" fmla="*/ 6858000 h 6858000"/>
              <a:gd name="connsiteX4" fmla="*/ 414 w 10126646"/>
              <a:gd name="connsiteY4" fmla="*/ 6858000 h 6858000"/>
              <a:gd name="connsiteX0" fmla="*/ 7 w 10126239"/>
              <a:gd name="connsiteY0" fmla="*/ 6870700 h 6870700"/>
              <a:gd name="connsiteX1" fmla="*/ 2208377 w 10126239"/>
              <a:gd name="connsiteY1" fmla="*/ 0 h 6870700"/>
              <a:gd name="connsiteX2" fmla="*/ 10126239 w 10126239"/>
              <a:gd name="connsiteY2" fmla="*/ 12700 h 6870700"/>
              <a:gd name="connsiteX3" fmla="*/ 6650673 w 10126239"/>
              <a:gd name="connsiteY3" fmla="*/ 6870700 h 6870700"/>
              <a:gd name="connsiteX4" fmla="*/ 7 w 10126239"/>
              <a:gd name="connsiteY4" fmla="*/ 6870700 h 6870700"/>
              <a:gd name="connsiteX0" fmla="*/ 7 w 10126239"/>
              <a:gd name="connsiteY0" fmla="*/ 6870700 h 6870700"/>
              <a:gd name="connsiteX1" fmla="*/ 1699735 w 10126239"/>
              <a:gd name="connsiteY1" fmla="*/ 0 h 6870700"/>
              <a:gd name="connsiteX2" fmla="*/ 10126239 w 10126239"/>
              <a:gd name="connsiteY2" fmla="*/ 12700 h 6870700"/>
              <a:gd name="connsiteX3" fmla="*/ 6650673 w 10126239"/>
              <a:gd name="connsiteY3" fmla="*/ 6870700 h 6870700"/>
              <a:gd name="connsiteX4" fmla="*/ 7 w 10126239"/>
              <a:gd name="connsiteY4" fmla="*/ 6870700 h 6870700"/>
              <a:gd name="connsiteX0" fmla="*/ 576445 w 8426504"/>
              <a:gd name="connsiteY0" fmla="*/ 7124700 h 7124700"/>
              <a:gd name="connsiteX1" fmla="*/ 0 w 8426504"/>
              <a:gd name="connsiteY1" fmla="*/ 0 h 7124700"/>
              <a:gd name="connsiteX2" fmla="*/ 8426504 w 8426504"/>
              <a:gd name="connsiteY2" fmla="*/ 12700 h 7124700"/>
              <a:gd name="connsiteX3" fmla="*/ 4950938 w 8426504"/>
              <a:gd name="connsiteY3" fmla="*/ 6870700 h 7124700"/>
              <a:gd name="connsiteX4" fmla="*/ 576445 w 8426504"/>
              <a:gd name="connsiteY4" fmla="*/ 7124700 h 7124700"/>
              <a:gd name="connsiteX0" fmla="*/ 414 w 8448128"/>
              <a:gd name="connsiteY0" fmla="*/ 6870700 h 6870700"/>
              <a:gd name="connsiteX1" fmla="*/ 21624 w 8448128"/>
              <a:gd name="connsiteY1" fmla="*/ 0 h 6870700"/>
              <a:gd name="connsiteX2" fmla="*/ 8448128 w 8448128"/>
              <a:gd name="connsiteY2" fmla="*/ 12700 h 6870700"/>
              <a:gd name="connsiteX3" fmla="*/ 4972562 w 8448128"/>
              <a:gd name="connsiteY3" fmla="*/ 6870700 h 6870700"/>
              <a:gd name="connsiteX4" fmla="*/ 414 w 8448128"/>
              <a:gd name="connsiteY4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8128" h="6870700">
                <a:moveTo>
                  <a:pt x="414" y="6870700"/>
                </a:moveTo>
                <a:cubicBezTo>
                  <a:pt x="-3819" y="4584700"/>
                  <a:pt x="25857" y="2286000"/>
                  <a:pt x="21624" y="0"/>
                </a:cubicBezTo>
                <a:lnTo>
                  <a:pt x="8448128" y="12700"/>
                </a:lnTo>
                <a:lnTo>
                  <a:pt x="4972562" y="6870700"/>
                </a:lnTo>
                <a:lnTo>
                  <a:pt x="414" y="68707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27000" sx="102000" sy="102000" algn="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012F3C5-2E61-475C-A2BC-4AE604EF40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76668" y="2947580"/>
            <a:ext cx="3657600" cy="6818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tabLst/>
              <a:defRPr sz="20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0" indent="0" algn="ctr">
              <a:buFontTx/>
              <a:buNone/>
              <a:tabLst/>
              <a:defRPr/>
            </a:lvl2pPr>
            <a:lvl3pPr marL="0" indent="0" algn="ctr">
              <a:buFontTx/>
              <a:buNone/>
              <a:tabLst/>
              <a:defRPr/>
            </a:lvl3pPr>
            <a:lvl4pPr marL="0" indent="0" algn="ctr">
              <a:buFontTx/>
              <a:buNone/>
              <a:tabLst/>
              <a:defRPr/>
            </a:lvl4pPr>
            <a:lvl5pPr marL="0" indent="0" algn="ctr">
              <a:buFontTx/>
              <a:buNone/>
              <a:tabLst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9270F62-580B-4F3E-8BEC-FEA1D0103B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76668" y="3793691"/>
            <a:ext cx="3657600" cy="6818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tabLst/>
              <a:defRPr sz="20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0" indent="0" algn="ctr">
              <a:buFontTx/>
              <a:buNone/>
              <a:tabLst/>
              <a:defRPr/>
            </a:lvl2pPr>
            <a:lvl3pPr marL="0" indent="0" algn="ctr">
              <a:buFontTx/>
              <a:buNone/>
              <a:tabLst/>
              <a:defRPr/>
            </a:lvl3pPr>
            <a:lvl4pPr marL="0" indent="0" algn="ctr">
              <a:buFontTx/>
              <a:buNone/>
              <a:tabLst/>
              <a:defRPr/>
            </a:lvl4pPr>
            <a:lvl5pPr marL="0" indent="0" algn="ctr">
              <a:buFontTx/>
              <a:buNone/>
              <a:tabLst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FF59F67-B7ED-48C0-A407-D64881D9C8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76770" y="4629736"/>
            <a:ext cx="3657600" cy="6818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tabLst/>
              <a:defRPr sz="20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0" indent="0" algn="ctr">
              <a:buFontTx/>
              <a:buNone/>
              <a:tabLst/>
              <a:defRPr/>
            </a:lvl2pPr>
            <a:lvl3pPr marL="0" indent="0" algn="ctr">
              <a:buFontTx/>
              <a:buNone/>
              <a:tabLst/>
              <a:defRPr/>
            </a:lvl3pPr>
            <a:lvl4pPr marL="0" indent="0" algn="ctr">
              <a:buFontTx/>
              <a:buNone/>
              <a:tabLst/>
              <a:defRPr/>
            </a:lvl4pPr>
            <a:lvl5pPr marL="0" indent="0" algn="ctr">
              <a:buFontTx/>
              <a:buNone/>
              <a:tabLst/>
              <a:defRPr/>
            </a:lvl5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40F8E41-EB4F-0946-8069-EEB0093E1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036" y="945930"/>
            <a:ext cx="4301910" cy="1232707"/>
          </a:xfrm>
        </p:spPr>
        <p:txBody>
          <a:bodyPr anchor="b">
            <a:noAutofit/>
          </a:bodyPr>
          <a:lstStyle>
            <a:lvl1pPr>
              <a:defRPr sz="3600" b="0" i="0" baseline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r>
              <a:rPr lang="en-US" dirty="0"/>
              <a:t>Agenda or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EB11BE4-2A79-DE46-B7A0-C041B57BF109}"/>
              </a:ext>
            </a:extLst>
          </p:cNvPr>
          <p:cNvSpPr txBox="1">
            <a:spLocks/>
          </p:cNvSpPr>
          <p:nvPr userDrawn="1"/>
        </p:nvSpPr>
        <p:spPr>
          <a:xfrm>
            <a:off x="1218153" y="2928393"/>
            <a:ext cx="564194" cy="681828"/>
          </a:xfrm>
          <a:prstGeom prst="rect">
            <a:avLst/>
          </a:prstGeom>
          <a:effectLst>
            <a:glow rad="1206500">
              <a:schemeClr val="accent3">
                <a:satMod val="175000"/>
                <a:alpha val="78000"/>
              </a:schemeClr>
            </a:glow>
          </a:effectLst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0" i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ECE9EE7-95CA-E34A-9867-228E201E6A70}"/>
              </a:ext>
            </a:extLst>
          </p:cNvPr>
          <p:cNvSpPr txBox="1">
            <a:spLocks/>
          </p:cNvSpPr>
          <p:nvPr userDrawn="1"/>
        </p:nvSpPr>
        <p:spPr>
          <a:xfrm>
            <a:off x="1218153" y="3793691"/>
            <a:ext cx="564194" cy="681828"/>
          </a:xfrm>
          <a:prstGeom prst="rect">
            <a:avLst/>
          </a:prstGeom>
          <a:effectLst>
            <a:glow rad="1206500">
              <a:schemeClr val="accent3">
                <a:satMod val="175000"/>
                <a:alpha val="78000"/>
              </a:schemeClr>
            </a:glow>
          </a:effectLst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0" i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0BA79E-BE24-184D-8D93-5A7C3A420D6F}"/>
              </a:ext>
            </a:extLst>
          </p:cNvPr>
          <p:cNvSpPr txBox="1">
            <a:spLocks/>
          </p:cNvSpPr>
          <p:nvPr userDrawn="1"/>
        </p:nvSpPr>
        <p:spPr>
          <a:xfrm>
            <a:off x="1218153" y="4630580"/>
            <a:ext cx="564194" cy="681828"/>
          </a:xfrm>
          <a:prstGeom prst="rect">
            <a:avLst/>
          </a:prstGeom>
          <a:effectLst>
            <a:glow rad="1206500">
              <a:schemeClr val="accent3">
                <a:satMod val="175000"/>
                <a:alpha val="78000"/>
              </a:schemeClr>
            </a:glow>
          </a:effectLst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0" i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91A4B2-FF57-49CC-B3C6-FDD5651D22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4" y="463585"/>
            <a:ext cx="3167660" cy="2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3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rbor with a boat in the water&#10;&#10;Description automatically generated">
            <a:extLst>
              <a:ext uri="{FF2B5EF4-FFF2-40B4-BE49-F238E27FC236}">
                <a16:creationId xmlns:a16="http://schemas.microsoft.com/office/drawing/2014/main" id="{1D386E58-2F16-42F7-836F-A8010F331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" r="919" b="18012"/>
          <a:stretch/>
        </p:blipFill>
        <p:spPr>
          <a:xfrm>
            <a:off x="-137161" y="0"/>
            <a:ext cx="12461389" cy="69386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C299E9-E386-5E4F-97A8-79E40A0A9BBF}"/>
              </a:ext>
            </a:extLst>
          </p:cNvPr>
          <p:cNvSpPr/>
          <p:nvPr userDrawn="1"/>
        </p:nvSpPr>
        <p:spPr>
          <a:xfrm>
            <a:off x="-134695" y="0"/>
            <a:ext cx="12461389" cy="6880316"/>
          </a:xfrm>
          <a:prstGeom prst="rect">
            <a:avLst/>
          </a:prstGeom>
          <a:solidFill>
            <a:schemeClr val="tx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C29253-6854-8E4D-A8D0-F0E8E4985D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397" y="2137715"/>
            <a:ext cx="1647425" cy="2582569"/>
          </a:xfrm>
          <a:prstGeom prst="rect">
            <a:avLst/>
          </a:prstGeom>
          <a:effectLst>
            <a:outerShdw blurRad="1143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3C679A0-0069-4D44-B556-26A9985741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41823" y="2798753"/>
            <a:ext cx="4317168" cy="1023738"/>
          </a:xfrm>
          <a:effectLst>
            <a:outerShdw blurRad="101600" dist="38100" dir="2700000" algn="tl" rotWithShape="0">
              <a:prstClr val="black">
                <a:alpha val="55000"/>
              </a:prstClr>
            </a:outerShdw>
          </a:effectLst>
        </p:spPr>
        <p:txBody>
          <a:bodyPr anchor="t">
            <a:noAutofit/>
          </a:bodyPr>
          <a:lstStyle>
            <a:lvl1pPr marL="0" indent="0" algn="l">
              <a:buNone/>
              <a:defRPr sz="3600" b="1" i="0" spc="0">
                <a:solidFill>
                  <a:schemeClr val="bg1"/>
                </a:solidFill>
                <a:latin typeface="Montserrat Extra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1BC31D-9D10-9048-AA99-586933EA65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3404" y="2588309"/>
            <a:ext cx="1195387" cy="1444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1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9016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city next to a window&#10;&#10;Description automatically generated">
            <a:extLst>
              <a:ext uri="{FF2B5EF4-FFF2-40B4-BE49-F238E27FC236}">
                <a16:creationId xmlns:a16="http://schemas.microsoft.com/office/drawing/2014/main" id="{C3654368-8C49-4A75-8B7C-08204C0A3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 t="3989" r="8898" b="741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709D9D-BFC5-7F40-A3C8-3E479CE28D58}"/>
              </a:ext>
            </a:extLst>
          </p:cNvPr>
          <p:cNvSpPr/>
          <p:nvPr userDrawn="1"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chemeClr val="tx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7D51FD-8119-E94B-99A9-EA0442CD5C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397" y="2137715"/>
            <a:ext cx="1647425" cy="2582569"/>
          </a:xfrm>
          <a:prstGeom prst="rect">
            <a:avLst/>
          </a:prstGeom>
          <a:effectLst>
            <a:outerShdw blurRad="1143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3C679A0-0069-4D44-B556-26A9985741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41823" y="2798753"/>
            <a:ext cx="4317168" cy="1023738"/>
          </a:xfrm>
          <a:effectLst>
            <a:outerShdw blurRad="101600" dist="38100" dir="2700000" algn="tl" rotWithShape="0">
              <a:prstClr val="black">
                <a:alpha val="55000"/>
              </a:prstClr>
            </a:outerShdw>
          </a:effectLst>
        </p:spPr>
        <p:txBody>
          <a:bodyPr anchor="t">
            <a:noAutofit/>
          </a:bodyPr>
          <a:lstStyle>
            <a:lvl1pPr marL="0" indent="0" algn="l">
              <a:buNone/>
              <a:defRPr sz="3600" b="1" i="0" spc="0">
                <a:solidFill>
                  <a:schemeClr val="bg1"/>
                </a:solidFill>
                <a:latin typeface="Montserrat Extra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1BC31D-9D10-9048-AA99-586933EA65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3404" y="2588309"/>
            <a:ext cx="1195387" cy="1444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1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730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graffiti on the side of the street&#10;&#10;Description automatically generated">
            <a:extLst>
              <a:ext uri="{FF2B5EF4-FFF2-40B4-BE49-F238E27FC236}">
                <a16:creationId xmlns:a16="http://schemas.microsoft.com/office/drawing/2014/main" id="{8FC83478-E5E8-4B3F-9E1D-0551D552BB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035" r="227" b="12591"/>
          <a:stretch/>
        </p:blipFill>
        <p:spPr>
          <a:xfrm>
            <a:off x="-137162" y="-45417"/>
            <a:ext cx="12409901" cy="69488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42B071-448D-2F46-BFEB-CB5F070A59E5}"/>
              </a:ext>
            </a:extLst>
          </p:cNvPr>
          <p:cNvSpPr/>
          <p:nvPr userDrawn="1"/>
        </p:nvSpPr>
        <p:spPr>
          <a:xfrm>
            <a:off x="-137161" y="-45417"/>
            <a:ext cx="12409902" cy="6948833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FA29E3-21F7-8244-9ACD-382E684559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397" y="2137715"/>
            <a:ext cx="1647425" cy="2582569"/>
          </a:xfrm>
          <a:prstGeom prst="rect">
            <a:avLst/>
          </a:prstGeom>
          <a:effectLst>
            <a:outerShdw blurRad="1143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3C679A0-0069-4D44-B556-26A9985741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41823" y="2798753"/>
            <a:ext cx="4317168" cy="1023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>
            <a:lvl1pPr marL="0" indent="0" algn="l">
              <a:buNone/>
              <a:defRPr sz="3600" b="1" i="0" spc="0">
                <a:solidFill>
                  <a:schemeClr val="bg1"/>
                </a:solidFill>
                <a:latin typeface="Montserrat Extra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1BC31D-9D10-9048-AA99-586933EA65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3404" y="2588309"/>
            <a:ext cx="1195387" cy="1444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1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7427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20DA7E-5604-E94A-8301-88FE18B902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3669" y="-47065"/>
            <a:ext cx="12359338" cy="6952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440A1F-C54B-664E-A340-7DFA737B29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397" y="2137715"/>
            <a:ext cx="1647425" cy="2582569"/>
          </a:xfrm>
          <a:prstGeom prst="rect">
            <a:avLst/>
          </a:prstGeom>
          <a:effectLst>
            <a:outerShdw blurRad="1143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3C679A0-0069-4D44-B556-26A9985741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41823" y="2798753"/>
            <a:ext cx="4317168" cy="1023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>
            <a:lvl1pPr marL="0" indent="0" algn="l">
              <a:buNone/>
              <a:defRPr sz="3600" b="1" i="0" spc="0">
                <a:solidFill>
                  <a:schemeClr val="bg1"/>
                </a:solidFill>
                <a:latin typeface="Montserrat Extra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1BC31D-9D10-9048-AA99-586933EA65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3404" y="2588309"/>
            <a:ext cx="1195387" cy="1444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1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0721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D772AE-A76C-1B4D-BE52-2EF7C0469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752601"/>
            <a:ext cx="10591801" cy="42185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E1C98F-6298-004E-89B6-97CF3EB05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6799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31A2743-CD32-4D0F-A396-AE95575CE4C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F1C18-A6EC-4912-9454-043924A51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4096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13812"/>
            <a:ext cx="10591800" cy="6064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52600"/>
            <a:ext cx="10591800" cy="4212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CC82A3-D3F2-8D46-A0FA-C5B5B65F6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9640" y="6356350"/>
            <a:ext cx="263036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F31A2743-CD32-4D0F-A396-AE95575CE4CF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67EE4A-74D6-48D0-B5B7-EDBE96838644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4" y="463585"/>
            <a:ext cx="3167660" cy="2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1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41" r:id="rId2"/>
    <p:sldLayoutId id="2147483725" r:id="rId3"/>
    <p:sldLayoutId id="2147483742" r:id="rId4"/>
    <p:sldLayoutId id="2147483698" r:id="rId5"/>
    <p:sldLayoutId id="2147483708" r:id="rId6"/>
    <p:sldLayoutId id="2147483718" r:id="rId7"/>
    <p:sldLayoutId id="2147483740" r:id="rId8"/>
    <p:sldLayoutId id="2147483721" r:id="rId9"/>
    <p:sldLayoutId id="2147483728" r:id="rId10"/>
    <p:sldLayoutId id="2147483750" r:id="rId11"/>
    <p:sldLayoutId id="2147483751" r:id="rId12"/>
    <p:sldLayoutId id="2147483722" r:id="rId13"/>
    <p:sldLayoutId id="2147483726" r:id="rId14"/>
    <p:sldLayoutId id="2147483710" r:id="rId15"/>
    <p:sldLayoutId id="2147483753" r:id="rId16"/>
    <p:sldLayoutId id="2147483743" r:id="rId17"/>
    <p:sldLayoutId id="2147483711" r:id="rId18"/>
    <p:sldLayoutId id="2147483744" r:id="rId19"/>
    <p:sldLayoutId id="2147483712" r:id="rId20"/>
    <p:sldLayoutId id="2147483730" r:id="rId21"/>
    <p:sldLayoutId id="2147483713" r:id="rId22"/>
    <p:sldLayoutId id="2147483727" r:id="rId23"/>
    <p:sldLayoutId id="2147483714" r:id="rId24"/>
    <p:sldLayoutId id="2147483715" r:id="rId25"/>
    <p:sldLayoutId id="2147483716" r:id="rId26"/>
    <p:sldLayoutId id="2147483717" r:id="rId27"/>
    <p:sldLayoutId id="2147483745" r:id="rId28"/>
    <p:sldLayoutId id="2147483720" r:id="rId29"/>
    <p:sldLayoutId id="2147483746" r:id="rId30"/>
    <p:sldLayoutId id="2147483752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04" userDrawn="1">
          <p15:clr>
            <a:srgbClr val="F26B43"/>
          </p15:clr>
        </p15:guide>
        <p15:guide id="2" pos="528" userDrawn="1">
          <p15:clr>
            <a:srgbClr val="F26B43"/>
          </p15:clr>
        </p15:guide>
        <p15:guide id="3" orient="horz" pos="3744" userDrawn="1">
          <p15:clr>
            <a:srgbClr val="F26B43"/>
          </p15:clr>
        </p15:guide>
        <p15:guide id="4" pos="7200" userDrawn="1">
          <p15:clr>
            <a:srgbClr val="F26B43"/>
          </p15:clr>
        </p15:guide>
        <p15:guide id="5" orient="horz" pos="57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13812"/>
            <a:ext cx="10591800" cy="6064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52600"/>
            <a:ext cx="10591800" cy="4212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CC82A3-D3F2-8D46-A0FA-C5B5B65F6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9640" y="6356350"/>
            <a:ext cx="263036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F31A2743-CD32-4D0F-A396-AE95575CE4CF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EF1D0-E31B-41A4-9CE2-1119D1FFBE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4" y="463585"/>
            <a:ext cx="3167660" cy="2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0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04">
          <p15:clr>
            <a:srgbClr val="F26B43"/>
          </p15:clr>
        </p15:guide>
        <p15:guide id="2" pos="528">
          <p15:clr>
            <a:srgbClr val="F26B43"/>
          </p15:clr>
        </p15:guide>
        <p15:guide id="3" orient="horz" pos="3744">
          <p15:clr>
            <a:srgbClr val="F26B43"/>
          </p15:clr>
        </p15:guide>
        <p15:guide id="4" pos="7200">
          <p15:clr>
            <a:srgbClr val="F26B43"/>
          </p15:clr>
        </p15:guide>
        <p15:guide id="5" orient="horz" pos="5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ordancevat.com/france/france-no-fiscal-representative-requirement-post-brexit/" TargetMode="External"/><Relationship Id="rId7" Type="http://schemas.openxmlformats.org/officeDocument/2006/relationships/hyperlink" Target="https://www.accordancevat.com/blog/how-to-prepare-for-brexit-vat-faq/" TargetMode="External"/><Relationship Id="rId2" Type="http://schemas.openxmlformats.org/officeDocument/2006/relationships/hyperlink" Target="https://www.accordancevat.com/netherlands/netherlands-covid-19-emergency-vat-payment-deferral-extended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accordancevat.com/press-room/postponed-import-vat-accounting-brexit-bloomberg-tax/" TargetMode="External"/><Relationship Id="rId5" Type="http://schemas.openxmlformats.org/officeDocument/2006/relationships/hyperlink" Target="https://www.accordancevat.com/press-room/bloomberg-tax-brexit-and-fiscal-representation/" TargetMode="External"/><Relationship Id="rId4" Type="http://schemas.openxmlformats.org/officeDocument/2006/relationships/hyperlink" Target="https://www.accordancevat.com/ireland/ireland-tax-authorities-can-order-fiscal-representative-requirement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3.wdp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linkedin.com/in/caroline-internationalvat-tvainternationale/" TargetMode="Externa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hyperlink" Target="https://www.linkedin.com/in/alex-smith-8834084a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cordancevat.com/" TargetMode="Externa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06946ED-2E4C-B140-88B1-D52836ABB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377" y="3583129"/>
            <a:ext cx="6149521" cy="1423586"/>
          </a:xfrm>
        </p:spPr>
        <p:txBody>
          <a:bodyPr/>
          <a:lstStyle/>
          <a:p>
            <a:r>
              <a:rPr lang="en-GB" dirty="0"/>
              <a:t>International VAT - Presentation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D2E7FA-8F15-4F49-93C7-C267386D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Sovos</a:t>
            </a:r>
            <a:r>
              <a:rPr lang="en-US" dirty="0"/>
              <a:t> Accordance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55192-330D-8748-8BA1-7A086E8F2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Caroline Jouin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D42A8-AA8D-FF40-8D19-0EB9FBA3E5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Enterprise Account Manager</a:t>
            </a:r>
          </a:p>
        </p:txBody>
      </p:sp>
    </p:spTree>
    <p:extLst>
      <p:ext uri="{BB962C8B-B14F-4D97-AF65-F5344CB8AC3E}">
        <p14:creationId xmlns:p14="http://schemas.microsoft.com/office/powerpoint/2010/main" val="238715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E63125-96A3-4BA7-BA74-3DC6CC081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7489" y="1516317"/>
            <a:ext cx="6381345" cy="5243209"/>
          </a:xfrm>
        </p:spPr>
        <p:txBody>
          <a:bodyPr/>
          <a:lstStyle/>
          <a:p>
            <a:pPr algn="just"/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Our comprehensive EU VAT support enables our clients to trade with ease across the EU through:</a:t>
            </a: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 algn="just"/>
            <a:endParaRPr lang="en-GB" dirty="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Pragmatic </a:t>
            </a:r>
            <a:r>
              <a:rPr lang="en-GB" b="1" dirty="0">
                <a:solidFill>
                  <a:schemeClr val="tx1"/>
                </a:solidFill>
                <a:ea typeface="+mn-lt"/>
                <a:cs typeface="+mn-lt"/>
              </a:rPr>
              <a:t>VAT advice and VAT compliance 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services </a:t>
            </a:r>
            <a:endParaRPr lang="en-GB" dirty="0">
              <a:solidFill>
                <a:schemeClr val="tx1"/>
              </a:solidFill>
              <a:cs typeface="Segoe UI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Centralised point of contact for VAT obligations (VAT Registrations, VAT Returns, Intrastat, SII, SAF-T, etc) across </a:t>
            </a:r>
            <a:r>
              <a:rPr lang="en-GB" b="1" dirty="0">
                <a:solidFill>
                  <a:schemeClr val="tx1"/>
                </a:solidFill>
                <a:ea typeface="+mn-lt"/>
                <a:cs typeface="+mn-lt"/>
              </a:rPr>
              <a:t>all 27 EU member states and beyond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  <a:endParaRPr lang="en-GB" dirty="0">
              <a:solidFill>
                <a:schemeClr val="tx1"/>
              </a:solidFill>
              <a:cs typeface="Segoe UI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Expert Senior VAT Consultant dedicated to each client </a:t>
            </a:r>
            <a:endParaRPr lang="en-GB" dirty="0">
              <a:solidFill>
                <a:schemeClr val="tx1"/>
              </a:solidFill>
              <a:cs typeface="Segoe UI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Proactive account management structure </a:t>
            </a:r>
            <a:endParaRPr lang="en-GB" dirty="0">
              <a:solidFill>
                <a:schemeClr val="tx1"/>
              </a:solidFill>
              <a:cs typeface="Segoe UI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b="1" dirty="0">
                <a:solidFill>
                  <a:schemeClr val="tx1"/>
                </a:solidFill>
                <a:ea typeface="+mn-lt"/>
                <a:cs typeface="+mn-lt"/>
              </a:rPr>
              <a:t>VAT technology solution 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integrated in the heart of our offering to meet increased compliance demands from Tax Authorities </a:t>
            </a:r>
          </a:p>
          <a:p>
            <a:pPr marL="342900" indent="-342900" algn="just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O</a:t>
            </a:r>
            <a:r>
              <a:rPr lang="en-GB" dirty="0" err="1">
                <a:solidFill>
                  <a:schemeClr val="tx1"/>
                </a:solidFill>
                <a:ea typeface="+mn-lt"/>
                <a:cs typeface="+mn-lt"/>
              </a:rPr>
              <a:t>ver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GB" b="1" dirty="0">
                <a:solidFill>
                  <a:schemeClr val="tx1"/>
                </a:solidFill>
                <a:ea typeface="+mn-lt"/>
                <a:cs typeface="+mn-lt"/>
              </a:rPr>
              <a:t>30 languages </a:t>
            </a: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spoken in-house</a:t>
            </a:r>
          </a:p>
          <a:p>
            <a:pPr algn="just"/>
            <a:endParaRPr lang="en-GB" dirty="0">
              <a:solidFill>
                <a:schemeClr val="tx1"/>
              </a:solidFill>
              <a:ea typeface="+mn-lt"/>
              <a:cs typeface="+mn-lt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Our clients find in us a trusted advisor who is on hand to reassure, assist and ultimately facilitate effective cross-border trade in an ever-changing economic and political landscape.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660967-4843-4C58-9BB7-FBB30A9F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489" y="413711"/>
            <a:ext cx="5796721" cy="96246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Our Offering</a:t>
            </a:r>
            <a:br>
              <a:rPr lang="en-US" dirty="0"/>
            </a:br>
            <a:r>
              <a:rPr lang="en-US" dirty="0"/>
              <a:t>VAT Compliance and Consulting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0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4060B5-FAC4-4B26-B501-2EB1AC4C2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79" y="900332"/>
            <a:ext cx="5796721" cy="606425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Latest Articles, Press  Releases &amp; Blog </a:t>
            </a:r>
            <a:endParaRPr lang="fr-FR" sz="31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843A36-64DC-4D59-AD2C-0BB981B374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281" y="1760961"/>
            <a:ext cx="6607956" cy="4696109"/>
          </a:xfrm>
        </p:spPr>
        <p:txBody>
          <a:bodyPr/>
          <a:lstStyle/>
          <a:p>
            <a:r>
              <a:rPr lang="en-GB" dirty="0">
                <a:solidFill>
                  <a:srgbClr val="FF6600"/>
                </a:solidFill>
              </a:rPr>
              <a:t>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Netherlands | </a:t>
            </a:r>
            <a:r>
              <a:rPr lang="en-GB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 – Emergency VAT payment deferral extended</a:t>
            </a:r>
            <a:endParaRPr lang="en-GB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France | </a:t>
            </a:r>
            <a: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 Fiscal Representative requirement post-Brexit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Ireland | </a:t>
            </a:r>
            <a:r>
              <a:rPr lang="en-GB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Tax authorities can order Fiscal Representative requirement</a:t>
            </a:r>
            <a:endParaRPr lang="en-GB" dirty="0">
              <a:solidFill>
                <a:schemeClr val="tx1"/>
              </a:solidFill>
            </a:endParaRPr>
          </a:p>
          <a:p>
            <a:endParaRPr lang="fr-FR" dirty="0"/>
          </a:p>
          <a:p>
            <a:r>
              <a:rPr lang="fr-FR" dirty="0" err="1">
                <a:solidFill>
                  <a:srgbClr val="FF6600"/>
                </a:solidFill>
              </a:rPr>
              <a:t>Press</a:t>
            </a:r>
            <a:endParaRPr lang="fr-FR" dirty="0">
              <a:solidFill>
                <a:srgbClr val="FF66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Bloomberg Tax | </a:t>
            </a:r>
            <a:r>
              <a:rPr lang="en-GB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Brexit and Fiscal Representation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Bloomberg Tax | </a:t>
            </a:r>
            <a:r>
              <a:rPr lang="fr-FR" dirty="0" err="1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Postponed</a:t>
            </a:r>
            <a:r>
              <a:rPr lang="fr-FR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Import VAT </a:t>
            </a:r>
            <a:r>
              <a:rPr lang="fr-FR" dirty="0" err="1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Accounting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  <a:p>
            <a:r>
              <a:rPr lang="fr-FR" dirty="0">
                <a:solidFill>
                  <a:srgbClr val="FF6600"/>
                </a:solidFill>
              </a:rPr>
              <a:t>Blog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Prepare For Brexit Now | </a:t>
            </a:r>
            <a:r>
              <a:rPr lang="en-GB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Customs and VAT FAQ</a:t>
            </a:r>
            <a:endParaRPr lang="en-GB" dirty="0">
              <a:solidFill>
                <a:schemeClr val="tx1"/>
              </a:solidFill>
            </a:endParaRPr>
          </a:p>
          <a:p>
            <a:endParaRPr lang="fr-FR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1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F819131-3ACC-4F12-9C04-BC452E148378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995154" y="974961"/>
            <a:ext cx="10210800" cy="1572675"/>
          </a:xfrm>
        </p:spPr>
        <p:txBody>
          <a:bodyPr/>
          <a:lstStyle/>
          <a:p>
            <a:r>
              <a:rPr lang="en-US" dirty="0"/>
              <a:t>Some of our clients…</a:t>
            </a:r>
            <a:endParaRPr lang="en-GB" dirty="0"/>
          </a:p>
        </p:txBody>
      </p:sp>
      <p:pic>
        <p:nvPicPr>
          <p:cNvPr id="3" name="Picture 6" descr="Resultado de imagen de jd sports logo">
            <a:extLst>
              <a:ext uri="{FF2B5EF4-FFF2-40B4-BE49-F238E27FC236}">
                <a16:creationId xmlns:a16="http://schemas.microsoft.com/office/drawing/2014/main" id="{19370357-A59C-42BC-B405-B8E36D3BD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6000" l="889" r="99556">
                        <a14:foregroundMark x1="51111" y1="15556" x2="16889" y2="60889"/>
                        <a14:foregroundMark x1="16889" y1="60889" x2="67556" y2="82667"/>
                        <a14:foregroundMark x1="67556" y1="82667" x2="64444" y2="27111"/>
                        <a14:foregroundMark x1="64444" y1="27111" x2="47556" y2="55111"/>
                        <a14:foregroundMark x1="38222" y1="33333" x2="22222" y2="51556"/>
                        <a14:foregroundMark x1="33333" y1="12444" x2="13778" y2="38667"/>
                        <a14:foregroundMark x1="50222" y1="12889" x2="86222" y2="53778"/>
                        <a14:foregroundMark x1="86222" y1="53778" x2="39111" y2="80889"/>
                        <a14:foregroundMark x1="39111" y1="80889" x2="35111" y2="78667"/>
                        <a14:foregroundMark x1="16444" y1="38667" x2="44444" y2="86667"/>
                        <a14:foregroundMark x1="44444" y1="86667" x2="58222" y2="88444"/>
                        <a14:foregroundMark x1="40444" y1="88889" x2="13333" y2="73333"/>
                        <a14:foregroundMark x1="13333" y1="68889" x2="8000" y2="38667"/>
                        <a14:foregroundMark x1="16444" y1="22667" x2="8444" y2="50222"/>
                        <a14:foregroundMark x1="66667" y1="13333" x2="88889" y2="42222"/>
                        <a14:foregroundMark x1="52889" y1="7111" x2="72000" y2="12000"/>
                        <a14:foregroundMark x1="94222" y1="49778" x2="82222" y2="85333"/>
                        <a14:foregroundMark x1="47111" y1="94667" x2="56444" y2="96444"/>
                        <a14:foregroundMark x1="43556" y1="33778" x2="26667" y2="70667"/>
                        <a14:foregroundMark x1="46222" y1="3556" x2="50222" y2="1333"/>
                        <a14:foregroundMark x1="4444" y1="48000" x2="1333" y2="44444"/>
                        <a14:foregroundMark x1="94667" y1="51556" x2="99556" y2="5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44" y="2803971"/>
            <a:ext cx="725448" cy="72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Machine generated alternative text:&#10;boohoo com ">
            <a:extLst>
              <a:ext uri="{FF2B5EF4-FFF2-40B4-BE49-F238E27FC236}">
                <a16:creationId xmlns:a16="http://schemas.microsoft.com/office/drawing/2014/main" id="{3F818593-DD3E-4666-998B-7C35BE4FC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46" y="2755257"/>
            <a:ext cx="1686996" cy="6823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346400-D289-4EEF-8B5E-D93A307D31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654" y="3897162"/>
            <a:ext cx="2340210" cy="847868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6AF618-483B-492C-A678-66495DBE45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22" y="2783633"/>
            <a:ext cx="1952269" cy="682383"/>
          </a:xfrm>
          <a:prstGeom prst="roundRect">
            <a:avLst/>
          </a:prstGeom>
        </p:spPr>
      </p:pic>
      <p:pic>
        <p:nvPicPr>
          <p:cNvPr id="11" name="Picture 2" descr="Image result for tom tailor">
            <a:extLst>
              <a:ext uri="{FF2B5EF4-FFF2-40B4-BE49-F238E27FC236}">
                <a16:creationId xmlns:a16="http://schemas.microsoft.com/office/drawing/2014/main" id="{3E358EAD-544C-4B00-8AB7-F6557CF65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42" y="2668288"/>
            <a:ext cx="2123082" cy="9968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CEB55B-F1BB-4BFB-A2CE-54205CCBB054}"/>
              </a:ext>
            </a:extLst>
          </p:cNvPr>
          <p:cNvSpPr/>
          <p:nvPr/>
        </p:nvSpPr>
        <p:spPr>
          <a:xfrm>
            <a:off x="4039569" y="3897162"/>
            <a:ext cx="2417652" cy="8478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0ADF5D1-2F4C-4EEA-A12E-78DD8014CDBD}"/>
              </a:ext>
            </a:extLst>
          </p:cNvPr>
          <p:cNvSpPr/>
          <p:nvPr/>
        </p:nvSpPr>
        <p:spPr>
          <a:xfrm>
            <a:off x="8356524" y="2755257"/>
            <a:ext cx="2263019" cy="752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C93B3DB-7635-4AE3-A4D8-00C171CF73EB}"/>
              </a:ext>
            </a:extLst>
          </p:cNvPr>
          <p:cNvSpPr/>
          <p:nvPr/>
        </p:nvSpPr>
        <p:spPr>
          <a:xfrm>
            <a:off x="8695713" y="3883194"/>
            <a:ext cx="1967397" cy="8618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14" descr="Resultado de imagen de Universal Music logo">
            <a:extLst>
              <a:ext uri="{FF2B5EF4-FFF2-40B4-BE49-F238E27FC236}">
                <a16:creationId xmlns:a16="http://schemas.microsoft.com/office/drawing/2014/main" id="{8AB135AA-581C-4437-A35E-38E8370E0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089" y="4096076"/>
            <a:ext cx="1461311" cy="55084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abienne Chapot - No13">
            <a:extLst>
              <a:ext uri="{FF2B5EF4-FFF2-40B4-BE49-F238E27FC236}">
                <a16:creationId xmlns:a16="http://schemas.microsoft.com/office/drawing/2014/main" id="{A3E390D6-1BF1-4530-859D-291684D3D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32" y="3645262"/>
            <a:ext cx="1517926" cy="11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ssis Brakes International Company Profile: Acquisition &amp; Investors |  PitchBook">
            <a:extLst>
              <a:ext uri="{FF2B5EF4-FFF2-40B4-BE49-F238E27FC236}">
                <a16:creationId xmlns:a16="http://schemas.microsoft.com/office/drawing/2014/main" id="{0DD7514D-C993-4419-961F-D15AF2594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83" y="214394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41A405-0B54-4459-8FE0-83F271BC779C}"/>
              </a:ext>
            </a:extLst>
          </p:cNvPr>
          <p:cNvSpPr/>
          <p:nvPr/>
        </p:nvSpPr>
        <p:spPr>
          <a:xfrm>
            <a:off x="6735926" y="3883194"/>
            <a:ext cx="1739345" cy="8618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B73351B-C1A2-45CF-80F3-C6D4322A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83" y="4010436"/>
            <a:ext cx="1600592" cy="63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3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E839BE-B8A0-4CE8-9C92-39D1556CDD6E}"/>
              </a:ext>
            </a:extLst>
          </p:cNvPr>
          <p:cNvSpPr/>
          <p:nvPr/>
        </p:nvSpPr>
        <p:spPr>
          <a:xfrm>
            <a:off x="190502" y="2890391"/>
            <a:ext cx="2974337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GB" sz="3200" dirty="0"/>
              <a:t>WHAT OUR </a:t>
            </a:r>
            <a:r>
              <a:rPr lang="en-GB" sz="3200" b="1" dirty="0"/>
              <a:t>CLIENTS SAY</a:t>
            </a:r>
            <a:endParaRPr lang="en-GB" sz="32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0C5C3F8-A4B4-436B-9139-275906F3914D}"/>
              </a:ext>
            </a:extLst>
          </p:cNvPr>
          <p:cNvCxnSpPr/>
          <p:nvPr/>
        </p:nvCxnSpPr>
        <p:spPr>
          <a:xfrm flipV="1">
            <a:off x="3528060" y="1343660"/>
            <a:ext cx="0" cy="47040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204B349-E7D7-462B-A301-075E5ED12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19" y="3866009"/>
            <a:ext cx="5219580" cy="260979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7A66B6-D4D8-42E8-9F92-B6CF4A4D1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19" y="1047810"/>
            <a:ext cx="5219580" cy="260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8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FB7392-A9D1-43CB-ABE1-1AC9CEA77A7F}"/>
              </a:ext>
            </a:extLst>
          </p:cNvPr>
          <p:cNvSpPr/>
          <p:nvPr/>
        </p:nvSpPr>
        <p:spPr>
          <a:xfrm>
            <a:off x="667009" y="841821"/>
            <a:ext cx="24509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/>
              <a:t>Your </a:t>
            </a:r>
            <a:r>
              <a:rPr lang="en-GB" sz="4000" dirty="0"/>
              <a:t>team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ED383F-F3E3-4A34-BD48-AD62C355B140}"/>
              </a:ext>
            </a:extLst>
          </p:cNvPr>
          <p:cNvSpPr/>
          <p:nvPr/>
        </p:nvSpPr>
        <p:spPr>
          <a:xfrm>
            <a:off x="1248781" y="5323301"/>
            <a:ext cx="4130824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050" dirty="0"/>
          </a:p>
          <a:p>
            <a:pPr algn="ctr"/>
            <a:r>
              <a:rPr lang="en-GB" sz="1100" b="1" dirty="0"/>
              <a:t>CAROLINE JOUIN | ENTERPRISE ACCOUNT MANAGER </a:t>
            </a:r>
          </a:p>
          <a:p>
            <a:pPr algn="ctr"/>
            <a:endParaRPr lang="en-GB" sz="900" dirty="0"/>
          </a:p>
          <a:p>
            <a:pPr algn="ctr"/>
            <a:r>
              <a:rPr lang="fr-FR" sz="1200" dirty="0"/>
              <a:t>Partnership </a:t>
            </a:r>
            <a:r>
              <a:rPr lang="fr-FR" sz="1200" dirty="0" err="1"/>
              <a:t>Management|VAT</a:t>
            </a:r>
            <a:r>
              <a:rPr lang="fr-FR" sz="1200" dirty="0"/>
              <a:t> Project B2B|Proactive </a:t>
            </a:r>
            <a:r>
              <a:rPr lang="fr-FR" sz="1200" dirty="0" err="1"/>
              <a:t>account</a:t>
            </a:r>
            <a:r>
              <a:rPr lang="fr-FR" sz="1200" dirty="0"/>
              <a:t> </a:t>
            </a:r>
            <a:r>
              <a:rPr lang="fr-FR" sz="1200" dirty="0" err="1"/>
              <a:t>management|Effective</a:t>
            </a:r>
            <a:r>
              <a:rPr lang="fr-FR" sz="1200" dirty="0"/>
              <a:t> </a:t>
            </a:r>
            <a:r>
              <a:rPr lang="fr-FR" sz="1200" dirty="0" err="1"/>
              <a:t>communication|Coordinates</a:t>
            </a:r>
            <a:r>
              <a:rPr lang="fr-FR" sz="1200" dirty="0"/>
              <a:t> service </a:t>
            </a:r>
            <a:r>
              <a:rPr lang="fr-FR" sz="1200" dirty="0" err="1"/>
              <a:t>delivery|On</a:t>
            </a:r>
            <a:r>
              <a:rPr lang="fr-FR" sz="1200" dirty="0"/>
              <a:t> hand for </a:t>
            </a:r>
            <a:r>
              <a:rPr lang="fr-FR" sz="1200" dirty="0" err="1"/>
              <a:t>queries</a:t>
            </a:r>
            <a:endParaRPr lang="en-GB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48AEF9-7537-4822-A771-C851D451C3BB}"/>
              </a:ext>
            </a:extLst>
          </p:cNvPr>
          <p:cNvSpPr/>
          <p:nvPr/>
        </p:nvSpPr>
        <p:spPr>
          <a:xfrm>
            <a:off x="6722106" y="5269503"/>
            <a:ext cx="4773438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050" dirty="0"/>
          </a:p>
          <a:p>
            <a:pPr algn="ctr"/>
            <a:r>
              <a:rPr lang="en-GB" sz="1100" b="1" dirty="0"/>
              <a:t>ALEX SMITH | VAT DIRECTOR</a:t>
            </a:r>
          </a:p>
          <a:p>
            <a:pPr algn="ctr"/>
            <a:endParaRPr lang="en-GB" sz="900" dirty="0"/>
          </a:p>
          <a:p>
            <a:pPr algn="ctr">
              <a:spcAft>
                <a:spcPts val="200"/>
              </a:spcAft>
            </a:pPr>
            <a:r>
              <a:rPr lang="en-GB" sz="1100" dirty="0"/>
              <a:t>Continuous strategic conversation to meet commercial goals &amp; VAT obligations</a:t>
            </a:r>
          </a:p>
          <a:p>
            <a:pPr algn="ctr">
              <a:spcAft>
                <a:spcPts val="200"/>
              </a:spcAft>
            </a:pPr>
            <a:r>
              <a:rPr lang="en-GB" sz="1100" dirty="0"/>
              <a:t>Provide support in meeting legislative changes</a:t>
            </a:r>
          </a:p>
          <a:p>
            <a:pPr algn="ctr">
              <a:spcAft>
                <a:spcPts val="200"/>
              </a:spcAft>
            </a:pPr>
            <a:r>
              <a:rPr lang="en-GB" sz="1100" dirty="0"/>
              <a:t>On hand for ad-hoc queries</a:t>
            </a:r>
          </a:p>
          <a:p>
            <a:pPr algn="ctr"/>
            <a:endParaRPr lang="en-GB" sz="1050" dirty="0"/>
          </a:p>
        </p:txBody>
      </p:sp>
      <p:pic>
        <p:nvPicPr>
          <p:cNvPr id="1026" name="Picture 2" descr="Image result for linkedin.com logo">
            <a:hlinkClick r:id="rId2"/>
            <a:extLst>
              <a:ext uri="{FF2B5EF4-FFF2-40B4-BE49-F238E27FC236}">
                <a16:creationId xmlns:a16="http://schemas.microsoft.com/office/drawing/2014/main" id="{6D9DE31E-8AEC-4A5F-877B-6773163E3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76" y="644420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linkedin.com logo">
            <a:hlinkClick r:id="rId4"/>
            <a:extLst>
              <a:ext uri="{FF2B5EF4-FFF2-40B4-BE49-F238E27FC236}">
                <a16:creationId xmlns:a16="http://schemas.microsoft.com/office/drawing/2014/main" id="{5E1DBB6D-5A69-4AE1-9538-FDE581ED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825" y="638519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3E770FD8-26AA-402E-8B02-E06D5DEA30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3246" y="2927288"/>
            <a:ext cx="2401895" cy="2401895"/>
          </a:xfrm>
          <a:prstGeom prst="ellipse">
            <a:avLst/>
          </a:prstGeom>
        </p:spPr>
      </p:pic>
      <p:pic>
        <p:nvPicPr>
          <p:cNvPr id="15" name="Picture 1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EDC8EB8-29A9-40B2-A90E-E513062FFD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9" r="17169" b="3817"/>
          <a:stretch/>
        </p:blipFill>
        <p:spPr>
          <a:xfrm>
            <a:off x="7907877" y="2867608"/>
            <a:ext cx="2401895" cy="2401895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14EAF3-339B-4AEB-9DE2-FE1907A44BDD}"/>
              </a:ext>
            </a:extLst>
          </p:cNvPr>
          <p:cNvSpPr txBox="1"/>
          <p:nvPr/>
        </p:nvSpPr>
        <p:spPr>
          <a:xfrm>
            <a:off x="667008" y="1542645"/>
            <a:ext cx="11037311" cy="1187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GB" dirty="0"/>
              <a:t>By integrating bespoke software into the heart of our offering, Accordance is future-proofing compliance for clients. SOVOS software complements the acknowledged value of our expert holistic approach to navigating European VAT diversity and complexity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134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811DC1-6AEE-469D-8368-2618E09542F3}"/>
              </a:ext>
            </a:extLst>
          </p:cNvPr>
          <p:cNvSpPr/>
          <p:nvPr/>
        </p:nvSpPr>
        <p:spPr>
          <a:xfrm>
            <a:off x="886265" y="1392702"/>
            <a:ext cx="2208627" cy="1209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FCA5AF-E08E-4408-BEDF-3BF612C3C771}"/>
              </a:ext>
            </a:extLst>
          </p:cNvPr>
          <p:cNvSpPr txBox="1"/>
          <p:nvPr/>
        </p:nvSpPr>
        <p:spPr>
          <a:xfrm>
            <a:off x="886265" y="1392702"/>
            <a:ext cx="3319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Caroline Jouin</a:t>
            </a:r>
          </a:p>
          <a:p>
            <a:r>
              <a:rPr lang="en-GB" dirty="0"/>
              <a:t>Enterprise Account Manager</a:t>
            </a:r>
          </a:p>
          <a:p>
            <a:endParaRPr lang="en-GB" dirty="0"/>
          </a:p>
          <a:p>
            <a:r>
              <a:rPr lang="en-GB" b="1" dirty="0"/>
              <a:t>Tel</a:t>
            </a:r>
            <a:r>
              <a:rPr lang="en-GB" dirty="0"/>
              <a:t>: +44 (0) 333 522 0834</a:t>
            </a:r>
          </a:p>
          <a:p>
            <a:r>
              <a:rPr lang="en-GB" b="1" dirty="0"/>
              <a:t>Email</a:t>
            </a:r>
            <a:r>
              <a:rPr lang="en-GB" dirty="0"/>
              <a:t>: caroline.jouin@sovos.com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A643AA-9A9B-4DDC-8F71-D62E2AB8D2D3}"/>
              </a:ext>
            </a:extLst>
          </p:cNvPr>
          <p:cNvSpPr/>
          <p:nvPr/>
        </p:nvSpPr>
        <p:spPr>
          <a:xfrm>
            <a:off x="886265" y="5280632"/>
            <a:ext cx="2629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2"/>
              </a:rPr>
              <a:t>www.accordancevat.com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0890868"/>
      </p:ext>
    </p:extLst>
  </p:cSld>
  <p:clrMapOvr>
    <a:masterClrMapping/>
  </p:clrMapOvr>
</p:sld>
</file>

<file path=ppt/theme/theme1.xml><?xml version="1.0" encoding="utf-8"?>
<a:theme xmlns:a="http://schemas.openxmlformats.org/drawingml/2006/main" name="Sovos Theme">
  <a:themeElements>
    <a:clrScheme name="FY19 Sovos Theme Colors">
      <a:dk1>
        <a:srgbClr val="000000"/>
      </a:dk1>
      <a:lt1>
        <a:srgbClr val="FFFFFF"/>
      </a:lt1>
      <a:dk2>
        <a:srgbClr val="14B9F1"/>
      </a:dk2>
      <a:lt2>
        <a:srgbClr val="EBEDEF"/>
      </a:lt2>
      <a:accent1>
        <a:srgbClr val="263441"/>
      </a:accent1>
      <a:accent2>
        <a:srgbClr val="FF9F37"/>
      </a:accent2>
      <a:accent3>
        <a:srgbClr val="5ABE8A"/>
      </a:accent3>
      <a:accent4>
        <a:srgbClr val="1689CE"/>
      </a:accent4>
      <a:accent5>
        <a:srgbClr val="632B68"/>
      </a:accent5>
      <a:accent6>
        <a:srgbClr val="E53530"/>
      </a:accent6>
      <a:hlink>
        <a:srgbClr val="6A8195"/>
      </a:hlink>
      <a:folHlink>
        <a:srgbClr val="632B68"/>
      </a:folHlink>
    </a:clrScheme>
    <a:fontScheme name="Sovos FY19">
      <a:majorFont>
        <a:latin typeface="Montserrat ExtraBold"/>
        <a:ea typeface=""/>
        <a:cs typeface=""/>
      </a:majorFont>
      <a:minorFont>
        <a:latin typeface="Hind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0_PPT_image-update-r2" id="{4E69AC3C-6B4A-B548-8161-8C3516A4826B}" vid="{866EA3F1-887B-9F42-8C2A-FE555BA3AFBB}"/>
    </a:ext>
  </a:extLst>
</a:theme>
</file>

<file path=ppt/theme/theme2.xml><?xml version="1.0" encoding="utf-8"?>
<a:theme xmlns:a="http://schemas.openxmlformats.org/drawingml/2006/main" name="Sovos Theme Blank Slide">
  <a:themeElements>
    <a:clrScheme name="FY19 Sovos Theme Colors">
      <a:dk1>
        <a:srgbClr val="000000"/>
      </a:dk1>
      <a:lt1>
        <a:srgbClr val="FFFFFF"/>
      </a:lt1>
      <a:dk2>
        <a:srgbClr val="14B9F1"/>
      </a:dk2>
      <a:lt2>
        <a:srgbClr val="EBEDEF"/>
      </a:lt2>
      <a:accent1>
        <a:srgbClr val="263441"/>
      </a:accent1>
      <a:accent2>
        <a:srgbClr val="FF9F37"/>
      </a:accent2>
      <a:accent3>
        <a:srgbClr val="5ABE8A"/>
      </a:accent3>
      <a:accent4>
        <a:srgbClr val="1689CE"/>
      </a:accent4>
      <a:accent5>
        <a:srgbClr val="632B68"/>
      </a:accent5>
      <a:accent6>
        <a:srgbClr val="E53530"/>
      </a:accent6>
      <a:hlink>
        <a:srgbClr val="6A8195"/>
      </a:hlink>
      <a:folHlink>
        <a:srgbClr val="632B68"/>
      </a:folHlink>
    </a:clrScheme>
    <a:fontScheme name="Sovos FY19">
      <a:majorFont>
        <a:latin typeface="Montserrat ExtraBold"/>
        <a:ea typeface=""/>
        <a:cs typeface=""/>
      </a:majorFont>
      <a:minorFont>
        <a:latin typeface="Hind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0_PPT_image-update-r2" id="{4E69AC3C-6B4A-B548-8161-8C3516A4826B}" vid="{E16F6881-BE4B-E847-974C-E1C69707EF3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Sovos Theme</Template>
  <TotalTime>819</TotalTime>
  <Words>330</Words>
  <Application>Microsoft Office PowerPoint</Application>
  <PresentationFormat>Grand écran</PresentationFormat>
  <Paragraphs>47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Hind Light</vt:lpstr>
      <vt:lpstr>Montserrat ExtraBold</vt:lpstr>
      <vt:lpstr>Montserrat Medium</vt:lpstr>
      <vt:lpstr>Sovos Theme</vt:lpstr>
      <vt:lpstr>Sovos Theme Blank Slide</vt:lpstr>
      <vt:lpstr>Sovos Accordance</vt:lpstr>
      <vt:lpstr>Our Offering VAT Compliance and Consulting</vt:lpstr>
      <vt:lpstr>Latest Articles, Press  Releases &amp; Blog 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Bossom, Alyssa</dc:creator>
  <cp:lastModifiedBy>Service Évènements</cp:lastModifiedBy>
  <cp:revision>109</cp:revision>
  <dcterms:created xsi:type="dcterms:W3CDTF">2019-09-27T09:01:55Z</dcterms:created>
  <dcterms:modified xsi:type="dcterms:W3CDTF">2021-02-01T10:41:42Z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5209148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